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0" r:id="rId6"/>
    <p:sldMasterId id="2147483733" r:id="rId7"/>
    <p:sldMasterId id="2147483799" r:id="rId8"/>
    <p:sldMasterId id="2147483828" r:id="rId9"/>
  </p:sldMasterIdLst>
  <p:notesMasterIdLst>
    <p:notesMasterId r:id="rId18"/>
  </p:notesMasterIdLst>
  <p:handoutMasterIdLst>
    <p:handoutMasterId r:id="rId19"/>
  </p:handoutMasterIdLst>
  <p:sldIdLst>
    <p:sldId id="6123" r:id="rId10"/>
    <p:sldId id="279" r:id="rId11"/>
    <p:sldId id="2134960071" r:id="rId12"/>
    <p:sldId id="1471" r:id="rId13"/>
    <p:sldId id="1472" r:id="rId14"/>
    <p:sldId id="2134960073" r:id="rId15"/>
    <p:sldId id="1474" r:id="rId16"/>
    <p:sldId id="21349600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5835E1-1998-FD4E-A2A4-D6FD3E0B01B7}" name="Rizkalla, Rudy (MO3401)" initials="RR(" userId="S::kznh578@astrazeneca.net::c12a4a58-579f-43b5-a504-a6447d3291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renda, Marc" initials="ZM" lastIdx="1" clrIdx="0">
    <p:extLst>
      <p:ext uri="{19B8F6BF-5375-455C-9EA6-DF929625EA0E}">
        <p15:presenceInfo xmlns:p15="http://schemas.microsoft.com/office/powerpoint/2012/main" userId="S-1-5-21-1715567821-1645522239-725345543-10337" providerId="AD"/>
      </p:ext>
    </p:extLst>
  </p:cmAuthor>
  <p:cmAuthor id="2" name="Rizkalla, Rudy (MO3401)" initials="RR(" lastIdx="2" clrIdx="1">
    <p:extLst>
      <p:ext uri="{19B8F6BF-5375-455C-9EA6-DF929625EA0E}">
        <p15:presenceInfo xmlns:p15="http://schemas.microsoft.com/office/powerpoint/2012/main" userId="S::kznh578@astrazeneca.net::c12a4a58-579f-43b5-a504-a6447d3291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C687A-6406-42F2-9540-33EAED4E8A2B}" v="2" dt="2024-08-15T20:26:31.218"/>
    <p1510:client id="{334A102E-C8C6-4345-BA0E-E5DE7FF28AB2}" v="1" dt="2024-08-15T21:11:42.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191" autoAdjust="0"/>
  </p:normalViewPr>
  <p:slideViewPr>
    <p:cSldViewPr snapToGrid="0">
      <p:cViewPr varScale="1">
        <p:scale>
          <a:sx n="66" d="100"/>
          <a:sy n="66" d="100"/>
        </p:scale>
        <p:origin x="2310" y="4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3" d="100"/>
          <a:sy n="83"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D07F5F-4974-483D-AA4F-F2FF27A26E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8B4C31C-0F6E-425A-96CD-C57CD200D5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A6429B-6B6B-4E58-BE03-4DAF327F7154}" type="datetimeFigureOut">
              <a:rPr lang="en-US" smtClean="0"/>
              <a:t>8/19/2024</a:t>
            </a:fld>
            <a:endParaRPr lang="en-US" dirty="0"/>
          </a:p>
        </p:txBody>
      </p:sp>
      <p:sp>
        <p:nvSpPr>
          <p:cNvPr id="4" name="Footer Placeholder 3">
            <a:extLst>
              <a:ext uri="{FF2B5EF4-FFF2-40B4-BE49-F238E27FC236}">
                <a16:creationId xmlns:a16="http://schemas.microsoft.com/office/drawing/2014/main" id="{D8D6E030-2FF7-4329-BBD1-759A4CE08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gfrnjymwytkwky</a:t>
            </a:r>
          </a:p>
        </p:txBody>
      </p:sp>
      <p:sp>
        <p:nvSpPr>
          <p:cNvPr id="5" name="Slide Number Placeholder 4">
            <a:extLst>
              <a:ext uri="{FF2B5EF4-FFF2-40B4-BE49-F238E27FC236}">
                <a16:creationId xmlns:a16="http://schemas.microsoft.com/office/drawing/2014/main" id="{DBE8BA48-DF19-41B8-ADB3-E89B9943D3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0C29DF-D8E6-4E57-924B-2F9FC964E143}" type="slidenum">
              <a:rPr lang="en-US" smtClean="0"/>
              <a:t>‹#›</a:t>
            </a:fld>
            <a:endParaRPr lang="en-US" dirty="0"/>
          </a:p>
        </p:txBody>
      </p:sp>
    </p:spTree>
    <p:extLst>
      <p:ext uri="{BB962C8B-B14F-4D97-AF65-F5344CB8AC3E}">
        <p14:creationId xmlns:p14="http://schemas.microsoft.com/office/powerpoint/2010/main" val="379967723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7CF07-8E1C-4B05-8611-9DF94AF0E877}" type="datetimeFigureOut">
              <a:rPr lang="en-US" smtClean="0"/>
              <a:t>8/19/2024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gfrnjymwytkwky</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68FA7-21FC-4C52-9DAD-3AA7F2436CF3}" type="slidenum">
              <a:rPr lang="en-US" smtClean="0"/>
              <a:t>‹#›</a:t>
            </a:fld>
            <a:endParaRPr lang="en-US" dirty="0"/>
          </a:p>
        </p:txBody>
      </p:sp>
    </p:spTree>
    <p:extLst>
      <p:ext uri="{BB962C8B-B14F-4D97-AF65-F5344CB8AC3E}">
        <p14:creationId xmlns:p14="http://schemas.microsoft.com/office/powerpoint/2010/main" val="267364348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r>
              <a:rPr lang="en-US"/>
              <a:t>gfrnjymwytkwky</a:t>
            </a:r>
            <a:endParaRPr lang="en-US" dirty="0"/>
          </a:p>
        </p:txBody>
      </p:sp>
    </p:spTree>
    <p:extLst>
      <p:ext uri="{BB962C8B-B14F-4D97-AF65-F5344CB8AC3E}">
        <p14:creationId xmlns:p14="http://schemas.microsoft.com/office/powerpoint/2010/main" val="2752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Footer Placeholder 4">
            <a:extLst>
              <a:ext uri="{FF2B5EF4-FFF2-40B4-BE49-F238E27FC236}">
                <a16:creationId xmlns:a16="http://schemas.microsoft.com/office/drawing/2014/main" id="{AE746F7E-9D04-42C2-B8D9-73BD64699CB0}"/>
              </a:ext>
            </a:extLst>
          </p:cNvPr>
          <p:cNvSpPr>
            <a:spLocks noGrp="1"/>
          </p:cNvSpPr>
          <p:nvPr>
            <p:ph type="ftr" sz="quarter" idx="4"/>
          </p:nvPr>
        </p:nvSpPr>
        <p:spPr/>
        <p:txBody>
          <a:bodyPr/>
          <a:lstStyle/>
          <a:p>
            <a:r>
              <a:rPr lang="en-US" dirty="0"/>
              <a:t>gfrnjymwytkwky</a:t>
            </a:r>
          </a:p>
        </p:txBody>
      </p:sp>
    </p:spTree>
    <p:extLst>
      <p:ext uri="{BB962C8B-B14F-4D97-AF65-F5344CB8AC3E}">
        <p14:creationId xmlns:p14="http://schemas.microsoft.com/office/powerpoint/2010/main" val="385166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sz="1200" dirty="0">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45AA2-3198-4965-82DB-C040F564C6B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39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r>
              <a:rPr lang="en-US" dirty="0"/>
              <a:t>gfrnjymwytkwky</a:t>
            </a:r>
          </a:p>
        </p:txBody>
      </p:sp>
    </p:spTree>
    <p:extLst>
      <p:ext uri="{BB962C8B-B14F-4D97-AF65-F5344CB8AC3E}">
        <p14:creationId xmlns:p14="http://schemas.microsoft.com/office/powerpoint/2010/main" val="426593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r>
              <a:rPr lang="en-US"/>
              <a:t>gfrnjymwytkwky</a:t>
            </a:r>
            <a:endParaRPr lang="en-US" dirty="0"/>
          </a:p>
        </p:txBody>
      </p:sp>
    </p:spTree>
    <p:extLst>
      <p:ext uri="{BB962C8B-B14F-4D97-AF65-F5344CB8AC3E}">
        <p14:creationId xmlns:p14="http://schemas.microsoft.com/office/powerpoint/2010/main" val="1375467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r>
              <a:rPr lang="en-US" dirty="0"/>
              <a:t>gfrnjymwytkwky</a:t>
            </a:r>
          </a:p>
        </p:txBody>
      </p:sp>
    </p:spTree>
    <p:extLst>
      <p:ext uri="{BB962C8B-B14F-4D97-AF65-F5344CB8AC3E}">
        <p14:creationId xmlns:p14="http://schemas.microsoft.com/office/powerpoint/2010/main" val="120215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r>
              <a:rPr lang="en-US" dirty="0"/>
              <a:t>gfrnjymwytkwky</a:t>
            </a:r>
          </a:p>
        </p:txBody>
      </p:sp>
    </p:spTree>
    <p:extLst>
      <p:ext uri="{BB962C8B-B14F-4D97-AF65-F5344CB8AC3E}">
        <p14:creationId xmlns:p14="http://schemas.microsoft.com/office/powerpoint/2010/main" val="581523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2"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618" y="3835401"/>
            <a:ext cx="11808000" cy="2834219"/>
          </a:xfrm>
          <a:prstGeom prst="rect">
            <a:avLst/>
          </a:prstGeom>
        </p:spPr>
      </p:pic>
      <p:sp>
        <p:nvSpPr>
          <p:cNvPr id="10"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6"/>
              </a:lnSpc>
              <a:spcBef>
                <a:spcPts val="0"/>
              </a:spcBef>
              <a:buNone/>
              <a:defRPr sz="1866"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
        <p:nvSpPr>
          <p:cNvPr id="15" name="Rectangle 14">
            <a:extLst>
              <a:ext uri="{FF2B5EF4-FFF2-40B4-BE49-F238E27FC236}">
                <a16:creationId xmlns:a16="http://schemas.microsoft.com/office/drawing/2014/main" id="{81014A6A-11A7-4B60-AB2F-15BBC22FC795}"/>
              </a:ext>
            </a:extLst>
          </p:cNvPr>
          <p:cNvSpPr/>
          <p:nvPr userDrawn="1"/>
        </p:nvSpPr>
        <p:spPr>
          <a:xfrm>
            <a:off x="1708881" y="6676233"/>
            <a:ext cx="8774241" cy="184666"/>
          </a:xfrm>
          <a:prstGeom prst="rect">
            <a:avLst/>
          </a:prstGeom>
        </p:spPr>
        <p:txBody>
          <a:bodyPr wrap="square" lIns="0" tIns="0" rIns="0" bIns="0" anchor="ctr" anchorCtr="0">
            <a:spAutoFit/>
          </a:bodyPr>
          <a:lstStyle/>
          <a:p>
            <a:pPr algn="ctr"/>
            <a:r>
              <a:rPr lang="en-US" sz="1200" b="0" kern="1200" dirty="0">
                <a:solidFill>
                  <a:schemeClr val="tx1"/>
                </a:solidFill>
                <a:effectLst/>
                <a:latin typeface="+mn-lt"/>
                <a:ea typeface="+mn-ea"/>
                <a:cs typeface="+mn-cs"/>
              </a:rPr>
              <a:t>Proprietary and Confidential ©AstraZeneca 2018 • FOR CONSULTANT/ADVISORY</a:t>
            </a:r>
            <a:r>
              <a:rPr lang="en-US" sz="1200" b="0" kern="1200" baseline="0" dirty="0">
                <a:solidFill>
                  <a:schemeClr val="tx1"/>
                </a:solidFill>
                <a:effectLst/>
                <a:latin typeface="+mn-lt"/>
                <a:ea typeface="+mn-ea"/>
                <a:cs typeface="+mn-cs"/>
              </a:rPr>
              <a:t> BOARD MEETING PURPOSES </a:t>
            </a:r>
            <a:r>
              <a:rPr lang="en-US" sz="12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428354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1315200"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440267" y="1731600"/>
            <a:ext cx="720000" cy="540000"/>
          </a:xfrm>
          <a:prstGeom prst="rect">
            <a:avLst/>
          </a:prstGeom>
          <a:solidFill>
            <a:srgbClr val="D8DCDE"/>
          </a:solidFill>
          <a:ln w="19050" cmpd="sng">
            <a:noFill/>
          </a:ln>
        </p:spPr>
        <p:txBody>
          <a:bodyPr vert="horz" anchor="ctr"/>
          <a:lstStyle>
            <a:lvl1pPr marL="0" indent="0" algn="ctr">
              <a:lnSpc>
                <a:spcPct val="90000"/>
              </a:lnSpc>
              <a:spcBef>
                <a:spcPts val="800"/>
              </a:spcBef>
              <a:buNone/>
              <a:defRPr sz="2400" b="1">
                <a:solidFill>
                  <a:schemeClr val="tx2"/>
                </a:solidFill>
                <a:latin typeface="Arial" pitchFamily="34" charset="0"/>
                <a:cs typeface="Arial" pitchFamily="34" charset="0"/>
              </a:defRPr>
            </a:lvl1pPr>
          </a:lstStyle>
          <a:p>
            <a:pPr marL="0" marR="0" lvl="0" indent="0" algn="ctr" defTabSz="1219170" eaLnBrk="1" fontAlgn="auto" latinLnBrk="0" hangingPunct="1">
              <a:lnSpc>
                <a:spcPct val="90000"/>
              </a:lnSpc>
              <a:spcBef>
                <a:spcPts val="800"/>
              </a:spcBef>
              <a:spcAft>
                <a:spcPts val="0"/>
              </a:spcAft>
              <a:buClrTx/>
              <a:buSzTx/>
              <a:buFontTx/>
              <a:buNone/>
              <a:tabLst/>
              <a:defRPr/>
            </a:pPr>
            <a:r>
              <a:rPr kumimoji="0" lang="en-GB" sz="24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440267" y="2403956"/>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440267" y="3763643"/>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440267" y="444134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440267" y="512963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03239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316800" y="1649465"/>
            <a:ext cx="9408000" cy="216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316083" y="3874617"/>
            <a:ext cx="5448000" cy="1926336"/>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6240000" y="3874617"/>
            <a:ext cx="5448000" cy="1926336"/>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89106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316800" y="1649465"/>
            <a:ext cx="9408000" cy="216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316800" y="3871353"/>
            <a:ext cx="3552000" cy="1926336"/>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4333631" y="3877689"/>
            <a:ext cx="3552000" cy="192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8365631" y="3877689"/>
            <a:ext cx="3552000" cy="192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89233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4"/>
            <a:ext cx="5448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6240000" y="1649464"/>
            <a:ext cx="5448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53105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6240000" y="1645920"/>
            <a:ext cx="5448000" cy="2157984"/>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9396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6237999" y="3634121"/>
            <a:ext cx="5448000" cy="2157984"/>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6240000" y="1645920"/>
            <a:ext cx="5448000" cy="18288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75667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316081" y="1645920"/>
            <a:ext cx="5448000" cy="2157984"/>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6240000" y="1645920"/>
            <a:ext cx="5448000" cy="2157984"/>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5750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772447"/>
            <a:ext cx="3552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8352000" y="1783188"/>
            <a:ext cx="3552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4320000" y="1772447"/>
            <a:ext cx="3552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316800" y="2763761"/>
            <a:ext cx="3552000" cy="2687957"/>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4333631" y="2763761"/>
            <a:ext cx="3552000" cy="2687957"/>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8365631" y="2763761"/>
            <a:ext cx="3552000" cy="2687957"/>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930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70400"/>
            <a:ext cx="5448000" cy="3781317"/>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8670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81689"/>
            <a:ext cx="5448000" cy="1980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20" name="Picture Placeholder 16"/>
          <p:cNvSpPr>
            <a:spLocks noGrp="1"/>
          </p:cNvSpPr>
          <p:nvPr>
            <p:ph type="pic" sz="quarter" idx="15"/>
          </p:nvPr>
        </p:nvSpPr>
        <p:spPr>
          <a:xfrm>
            <a:off x="6240000" y="3872337"/>
            <a:ext cx="5448000" cy="1980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4358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315383" y="1649463"/>
            <a:ext cx="9408000" cy="192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47374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29" name="Text Placeholder 49"/>
          <p:cNvSpPr>
            <a:spLocks noGrp="1"/>
          </p:cNvSpPr>
          <p:nvPr>
            <p:ph type="body" sz="quarter" idx="29" hasCustomPrompt="1"/>
          </p:nvPr>
        </p:nvSpPr>
        <p:spPr>
          <a:xfrm>
            <a:off x="440267" y="2403956"/>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33" name="Text Placeholder 49"/>
          <p:cNvSpPr>
            <a:spLocks noGrp="1"/>
          </p:cNvSpPr>
          <p:nvPr>
            <p:ph type="body" sz="quarter" idx="32" hasCustomPrompt="1"/>
          </p:nvPr>
        </p:nvSpPr>
        <p:spPr>
          <a:xfrm>
            <a:off x="440267" y="3082699"/>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57654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61584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315383" y="1649465"/>
            <a:ext cx="9408000" cy="192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415240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436800"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42680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9" name="Picture Placeholder 16"/>
          <p:cNvSpPr>
            <a:spLocks noGrp="1"/>
          </p:cNvSpPr>
          <p:nvPr>
            <p:ph type="pic" sz="quarter" idx="16"/>
          </p:nvPr>
        </p:nvSpPr>
        <p:spPr>
          <a:xfrm>
            <a:off x="80903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21" name="Text Placeholder 2"/>
          <p:cNvSpPr>
            <a:spLocks noGrp="1"/>
          </p:cNvSpPr>
          <p:nvPr>
            <p:ph type="body" sz="quarter" idx="13"/>
          </p:nvPr>
        </p:nvSpPr>
        <p:spPr>
          <a:xfrm>
            <a:off x="315383" y="1649464"/>
            <a:ext cx="9408000" cy="192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25207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644095"/>
            <a:ext cx="11688232" cy="42300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99851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61916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13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harma_Science_3">
    <p:spTree>
      <p:nvGrpSpPr>
        <p:cNvPr id="1" name=""/>
        <p:cNvGrpSpPr/>
        <p:nvPr/>
      </p:nvGrpSpPr>
      <p:grpSpPr>
        <a:xfrm>
          <a:off x="0" y="0"/>
          <a:ext cx="0" cy="0"/>
          <a:chOff x="0" y="0"/>
          <a:chExt cx="0" cy="0"/>
        </a:xfrm>
      </p:grpSpPr>
      <p:pic>
        <p:nvPicPr>
          <p:cNvPr id="3" name="Picture 2" descr="A picture containing cake, tree, reef, indoor&#10;&#10;Description automatically generated">
            <a:extLst>
              <a:ext uri="{FF2B5EF4-FFF2-40B4-BE49-F238E27FC236}">
                <a16:creationId xmlns:a16="http://schemas.microsoft.com/office/drawing/2014/main" id="{D70BBD08-7D34-5548-A954-46F975288B59}"/>
              </a:ext>
            </a:extLst>
          </p:cNvPr>
          <p:cNvPicPr>
            <a:picLocks noChangeAspect="1"/>
          </p:cNvPicPr>
          <p:nvPr userDrawn="1"/>
        </p:nvPicPr>
        <p:blipFill rotWithShape="1">
          <a:blip r:embed="rId2"/>
          <a:srcRect t="28772" b="28772"/>
          <a:stretch/>
        </p:blipFill>
        <p:spPr>
          <a:xfrm>
            <a:off x="192000" y="3837285"/>
            <a:ext cx="11803200" cy="2818659"/>
          </a:xfrm>
          <a:prstGeom prst="rect">
            <a:avLst/>
          </a:prstGeom>
        </p:spPr>
      </p:pic>
      <p:sp>
        <p:nvSpPr>
          <p:cNvPr id="13" name="Title 8"/>
          <p:cNvSpPr>
            <a:spLocks noGrp="1"/>
          </p:cNvSpPr>
          <p:nvPr>
            <p:ph type="title" hasCustomPrompt="1"/>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9"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a:t>Click to add speaker title</a:t>
            </a:r>
          </a:p>
        </p:txBody>
      </p:sp>
      <p:sp>
        <p:nvSpPr>
          <p:cNvPr id="16"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7"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8"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2" name="Slide Number Placeholder 1">
            <a:extLst>
              <a:ext uri="{FF2B5EF4-FFF2-40B4-BE49-F238E27FC236}">
                <a16:creationId xmlns:a16="http://schemas.microsoft.com/office/drawing/2014/main" id="{95546687-5427-45FF-ADC5-7784B6505936}"/>
              </a:ext>
            </a:extLst>
          </p:cNvPr>
          <p:cNvSpPr>
            <a:spLocks noGrp="1"/>
          </p:cNvSpPr>
          <p:nvPr>
            <p:ph type="sldNum" sz="quarter" idx="16"/>
          </p:nvPr>
        </p:nvSpPr>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72485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Oncology">
    <p:spTree>
      <p:nvGrpSpPr>
        <p:cNvPr id="1" name=""/>
        <p:cNvGrpSpPr/>
        <p:nvPr/>
      </p:nvGrpSpPr>
      <p:grpSpPr>
        <a:xfrm>
          <a:off x="0" y="0"/>
          <a:ext cx="0" cy="0"/>
          <a:chOff x="0" y="0"/>
          <a:chExt cx="0" cy="0"/>
        </a:xfrm>
      </p:grpSpPr>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14" name="Title 8">
            <a:extLst>
              <a:ext uri="{FF2B5EF4-FFF2-40B4-BE49-F238E27FC236}">
                <a16:creationId xmlns:a16="http://schemas.microsoft.com/office/drawing/2014/main" id="{C3DABEEC-BE3F-4F28-8CC7-5119BEDDE72E}"/>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6" name="Text Placeholder 29">
            <a:extLst>
              <a:ext uri="{FF2B5EF4-FFF2-40B4-BE49-F238E27FC236}">
                <a16:creationId xmlns:a16="http://schemas.microsoft.com/office/drawing/2014/main" id="{03660B70-BFA2-4EBD-A723-BFB7E6095E80}"/>
              </a:ext>
            </a:extLst>
          </p:cNvPr>
          <p:cNvSpPr>
            <a:spLocks noGrp="1"/>
          </p:cNvSpPr>
          <p:nvPr>
            <p:ph type="body" sz="quarter" idx="11" hasCustomPrompt="1"/>
          </p:nvPr>
        </p:nvSpPr>
        <p:spPr>
          <a:xfrm>
            <a:off x="287999" y="3111868"/>
            <a:ext cx="8640000" cy="334021"/>
          </a:xfrm>
          <a:prstGeom prst="rect">
            <a:avLst/>
          </a:prstGeom>
        </p:spPr>
        <p:txBody>
          <a:bodyPr vert="horz" anchor="b"/>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a:extLst>
              <a:ext uri="{FF2B5EF4-FFF2-40B4-BE49-F238E27FC236}">
                <a16:creationId xmlns:a16="http://schemas.microsoft.com/office/drawing/2014/main" id="{F66F6799-BC35-4C83-9CD4-F9B85ECCEF63}"/>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a:extLst>
              <a:ext uri="{FF2B5EF4-FFF2-40B4-BE49-F238E27FC236}">
                <a16:creationId xmlns:a16="http://schemas.microsoft.com/office/drawing/2014/main" id="{AD5B1C7B-82FD-4A02-9502-FBCBE94E5615}"/>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a:extLst>
              <a:ext uri="{FF2B5EF4-FFF2-40B4-BE49-F238E27FC236}">
                <a16:creationId xmlns:a16="http://schemas.microsoft.com/office/drawing/2014/main" id="{CFF01711-802E-4132-86CF-97D0226F4639}"/>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a:extLst>
              <a:ext uri="{FF2B5EF4-FFF2-40B4-BE49-F238E27FC236}">
                <a16:creationId xmlns:a16="http://schemas.microsoft.com/office/drawing/2014/main" id="{4CC544B7-5A3D-466C-BDB2-344907A3B9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2002" y="3835401"/>
            <a:ext cx="11778761" cy="2827200"/>
          </a:xfrm>
          <a:prstGeom prst="rect">
            <a:avLst/>
          </a:prstGeom>
        </p:spPr>
      </p:pic>
    </p:spTree>
    <p:extLst>
      <p:ext uri="{BB962C8B-B14F-4D97-AF65-F5344CB8AC3E}">
        <p14:creationId xmlns:p14="http://schemas.microsoft.com/office/powerpoint/2010/main" val="15618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ncology">
    <p:spTree>
      <p:nvGrpSpPr>
        <p:cNvPr id="1" name=""/>
        <p:cNvGrpSpPr/>
        <p:nvPr/>
      </p:nvGrpSpPr>
      <p:grpSpPr>
        <a:xfrm>
          <a:off x="0" y="0"/>
          <a:ext cx="0" cy="0"/>
          <a:chOff x="0" y="0"/>
          <a:chExt cx="0" cy="0"/>
        </a:xfrm>
      </p:grpSpPr>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618" y="3835401"/>
            <a:ext cx="11808000" cy="2834219"/>
          </a:xfrm>
          <a:prstGeom prst="rect">
            <a:avLst/>
          </a:prstGeom>
        </p:spPr>
      </p:pic>
      <p:sp>
        <p:nvSpPr>
          <p:cNvPr id="14" name="Title 8">
            <a:extLst>
              <a:ext uri="{FF2B5EF4-FFF2-40B4-BE49-F238E27FC236}">
                <a16:creationId xmlns:a16="http://schemas.microsoft.com/office/drawing/2014/main" id="{C3DABEEC-BE3F-4F28-8CC7-5119BEDDE72E}"/>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6" name="Text Placeholder 29">
            <a:extLst>
              <a:ext uri="{FF2B5EF4-FFF2-40B4-BE49-F238E27FC236}">
                <a16:creationId xmlns:a16="http://schemas.microsoft.com/office/drawing/2014/main" id="{03660B70-BFA2-4EBD-A723-BFB7E6095E80}"/>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a:extLst>
              <a:ext uri="{FF2B5EF4-FFF2-40B4-BE49-F238E27FC236}">
                <a16:creationId xmlns:a16="http://schemas.microsoft.com/office/drawing/2014/main" id="{F66F6799-BC35-4C83-9CD4-F9B85ECCEF63}"/>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a:extLst>
              <a:ext uri="{FF2B5EF4-FFF2-40B4-BE49-F238E27FC236}">
                <a16:creationId xmlns:a16="http://schemas.microsoft.com/office/drawing/2014/main" id="{AD5B1C7B-82FD-4A02-9502-FBCBE94E5615}"/>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a:extLst>
              <a:ext uri="{FF2B5EF4-FFF2-40B4-BE49-F238E27FC236}">
                <a16:creationId xmlns:a16="http://schemas.microsoft.com/office/drawing/2014/main" id="{CFF01711-802E-4132-86CF-97D0226F4639}"/>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5918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tDNA">
    <p:spTree>
      <p:nvGrpSpPr>
        <p:cNvPr id="1" name=""/>
        <p:cNvGrpSpPr/>
        <p:nvPr/>
      </p:nvGrpSpPr>
      <p:grpSpPr>
        <a:xfrm>
          <a:off x="0" y="0"/>
          <a:ext cx="0" cy="0"/>
          <a:chOff x="0" y="0"/>
          <a:chExt cx="0" cy="0"/>
        </a:xfrm>
      </p:grpSpPr>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5944" y="3835401"/>
            <a:ext cx="11808000" cy="2834219"/>
          </a:xfrm>
          <a:prstGeom prst="rect">
            <a:avLst/>
          </a:prstGeom>
        </p:spPr>
      </p:pic>
      <p:sp>
        <p:nvSpPr>
          <p:cNvPr id="14" name="Title 8">
            <a:extLst>
              <a:ext uri="{FF2B5EF4-FFF2-40B4-BE49-F238E27FC236}">
                <a16:creationId xmlns:a16="http://schemas.microsoft.com/office/drawing/2014/main" id="{F8F10B91-D7C9-47DD-9873-D71D5505ECAA}"/>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6" name="Text Placeholder 29">
            <a:extLst>
              <a:ext uri="{FF2B5EF4-FFF2-40B4-BE49-F238E27FC236}">
                <a16:creationId xmlns:a16="http://schemas.microsoft.com/office/drawing/2014/main" id="{F86EAF89-084B-4FDF-A0C1-872CAB8A211C}"/>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a:extLst>
              <a:ext uri="{FF2B5EF4-FFF2-40B4-BE49-F238E27FC236}">
                <a16:creationId xmlns:a16="http://schemas.microsoft.com/office/drawing/2014/main" id="{EE93F410-16E7-436B-8F40-5FC605201479}"/>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a:extLst>
              <a:ext uri="{FF2B5EF4-FFF2-40B4-BE49-F238E27FC236}">
                <a16:creationId xmlns:a16="http://schemas.microsoft.com/office/drawing/2014/main" id="{7B04F315-6183-4CB2-B7AE-184AD470CA85}"/>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a:extLst>
              <a:ext uri="{FF2B5EF4-FFF2-40B4-BE49-F238E27FC236}">
                <a16:creationId xmlns:a16="http://schemas.microsoft.com/office/drawing/2014/main" id="{6EA6B77B-F671-4F80-BE1E-2977D7D94E6E}"/>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226644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618" y="3835401"/>
            <a:ext cx="11808000" cy="2834219"/>
          </a:xfrm>
          <a:prstGeom prst="rect">
            <a:avLst/>
          </a:prstGeom>
        </p:spPr>
      </p:pic>
      <p:sp>
        <p:nvSpPr>
          <p:cNvPr id="10" name="Text Placeholder 29"/>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309745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11065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scovery Sciences">
    <p:spTree>
      <p:nvGrpSpPr>
        <p:cNvPr id="1" name=""/>
        <p:cNvGrpSpPr/>
        <p:nvPr/>
      </p:nvGrpSpPr>
      <p:grpSpPr>
        <a:xfrm>
          <a:off x="0" y="0"/>
          <a:ext cx="0" cy="0"/>
          <a:chOff x="0" y="0"/>
          <a:chExt cx="0" cy="0"/>
        </a:xfrm>
      </p:grpSpPr>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5944" y="3835401"/>
            <a:ext cx="11808000" cy="2834219"/>
          </a:xfrm>
          <a:prstGeom prst="rect">
            <a:avLst/>
          </a:prstGeom>
        </p:spPr>
      </p:pic>
      <p:sp>
        <p:nvSpPr>
          <p:cNvPr id="14" name="Title 8">
            <a:extLst>
              <a:ext uri="{FF2B5EF4-FFF2-40B4-BE49-F238E27FC236}">
                <a16:creationId xmlns:a16="http://schemas.microsoft.com/office/drawing/2014/main" id="{601F4FDF-CBCB-46EC-AD1C-6D6BDA8B78EB}"/>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6" name="Text Placeholder 29">
            <a:extLst>
              <a:ext uri="{FF2B5EF4-FFF2-40B4-BE49-F238E27FC236}">
                <a16:creationId xmlns:a16="http://schemas.microsoft.com/office/drawing/2014/main" id="{0CFC4205-3133-49AD-B401-FE0DEA59EBAE}"/>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a:extLst>
              <a:ext uri="{FF2B5EF4-FFF2-40B4-BE49-F238E27FC236}">
                <a16:creationId xmlns:a16="http://schemas.microsoft.com/office/drawing/2014/main" id="{0DE2FC38-307E-48E0-9CE7-16339CDD5FD3}"/>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a:extLst>
              <a:ext uri="{FF2B5EF4-FFF2-40B4-BE49-F238E27FC236}">
                <a16:creationId xmlns:a16="http://schemas.microsoft.com/office/drawing/2014/main" id="{EF34A7FB-C8C7-4812-B944-A11126A409CD}"/>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a:extLst>
              <a:ext uri="{FF2B5EF4-FFF2-40B4-BE49-F238E27FC236}">
                <a16:creationId xmlns:a16="http://schemas.microsoft.com/office/drawing/2014/main" id="{A6B8FC80-6D40-439C-9F1C-72B09E7A68FF}"/>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159012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VMD">
    <p:spTree>
      <p:nvGrpSpPr>
        <p:cNvPr id="1" name=""/>
        <p:cNvGrpSpPr/>
        <p:nvPr/>
      </p:nvGrpSpPr>
      <p:grpSpPr>
        <a:xfrm>
          <a:off x="0" y="0"/>
          <a:ext cx="0" cy="0"/>
          <a:chOff x="0" y="0"/>
          <a:chExt cx="0" cy="0"/>
        </a:xfrm>
      </p:grpSpPr>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0429" y="3835401"/>
            <a:ext cx="11800491" cy="2834219"/>
          </a:xfrm>
          <a:prstGeom prst="rect">
            <a:avLst/>
          </a:prstGeom>
        </p:spPr>
      </p:pic>
      <p:sp>
        <p:nvSpPr>
          <p:cNvPr id="15" name="Title 8">
            <a:extLst>
              <a:ext uri="{FF2B5EF4-FFF2-40B4-BE49-F238E27FC236}">
                <a16:creationId xmlns:a16="http://schemas.microsoft.com/office/drawing/2014/main" id="{EC602206-90EE-4FD6-8DB4-28162863F8C0}"/>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6" name="Text Placeholder 29">
            <a:extLst>
              <a:ext uri="{FF2B5EF4-FFF2-40B4-BE49-F238E27FC236}">
                <a16:creationId xmlns:a16="http://schemas.microsoft.com/office/drawing/2014/main" id="{ECAE34D8-173F-469C-8FAC-B9499DF27A81}"/>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a:extLst>
              <a:ext uri="{FF2B5EF4-FFF2-40B4-BE49-F238E27FC236}">
                <a16:creationId xmlns:a16="http://schemas.microsoft.com/office/drawing/2014/main" id="{D8DAC025-8324-4247-A4B0-0C63DBEF4DD8}"/>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a:extLst>
              <a:ext uri="{FF2B5EF4-FFF2-40B4-BE49-F238E27FC236}">
                <a16:creationId xmlns:a16="http://schemas.microsoft.com/office/drawing/2014/main" id="{C945EA04-E346-4584-8FC8-E8AC733F0A7D}"/>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a:extLst>
              <a:ext uri="{FF2B5EF4-FFF2-40B4-BE49-F238E27FC236}">
                <a16:creationId xmlns:a16="http://schemas.microsoft.com/office/drawing/2014/main" id="{22C45862-9B82-4FB0-8CBB-6EDAB969C586}"/>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272644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0" y="3837518"/>
            <a:ext cx="11808000" cy="2834217"/>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24877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3" name="Picture 12">
            <a:extLst>
              <a:ext uri="{FF2B5EF4-FFF2-40B4-BE49-F238E27FC236}">
                <a16:creationId xmlns:a16="http://schemas.microsoft.com/office/drawing/2014/main" id="{048FB3AD-7DF1-4691-8D8A-318ABE3E42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2000" y="3837283"/>
            <a:ext cx="11804109" cy="2818659"/>
          </a:xfrm>
          <a:prstGeom prst="rect">
            <a:avLst/>
          </a:prstGeom>
        </p:spPr>
      </p:pic>
    </p:spTree>
    <p:extLst>
      <p:ext uri="{BB962C8B-B14F-4D97-AF65-F5344CB8AC3E}">
        <p14:creationId xmlns:p14="http://schemas.microsoft.com/office/powerpoint/2010/main" val="205826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euro">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92002" y="3833957"/>
            <a:ext cx="11806767" cy="2844000"/>
          </a:xfrm>
          <a:prstGeom prst="rect">
            <a:avLst/>
          </a:prstGeom>
        </p:spPr>
      </p:pic>
      <p:sp>
        <p:nvSpPr>
          <p:cNvPr id="14" name="Title 8">
            <a:extLst>
              <a:ext uri="{FF2B5EF4-FFF2-40B4-BE49-F238E27FC236}">
                <a16:creationId xmlns:a16="http://schemas.microsoft.com/office/drawing/2014/main" id="{9DA87FBA-CED3-4D75-9F6F-B8018A4534B4}"/>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5" name="Text Placeholder 29">
            <a:extLst>
              <a:ext uri="{FF2B5EF4-FFF2-40B4-BE49-F238E27FC236}">
                <a16:creationId xmlns:a16="http://schemas.microsoft.com/office/drawing/2014/main" id="{1FE4D917-1468-4913-B746-DD582F9BBF48}"/>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20" name="Text Placeholder 29">
            <a:extLst>
              <a:ext uri="{FF2B5EF4-FFF2-40B4-BE49-F238E27FC236}">
                <a16:creationId xmlns:a16="http://schemas.microsoft.com/office/drawing/2014/main" id="{2909DBD8-AD5A-42F8-A832-A646E3F40573}"/>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1" name="Text Placeholder 29">
            <a:extLst>
              <a:ext uri="{FF2B5EF4-FFF2-40B4-BE49-F238E27FC236}">
                <a16:creationId xmlns:a16="http://schemas.microsoft.com/office/drawing/2014/main" id="{708CBCD7-7AD4-4590-BEEF-6FDB985F4ECA}"/>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2" name="Text Placeholder 29">
            <a:extLst>
              <a:ext uri="{FF2B5EF4-FFF2-40B4-BE49-F238E27FC236}">
                <a16:creationId xmlns:a16="http://schemas.microsoft.com/office/drawing/2014/main" id="{FCFB8B0B-C9D9-40E7-A737-F9B703F19A49}"/>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340514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2000" y="3837284"/>
            <a:ext cx="11804109" cy="2837619"/>
          </a:xfrm>
          <a:prstGeom prst="rect">
            <a:avLst/>
          </a:prstGeom>
        </p:spPr>
      </p:pic>
      <p:pic>
        <p:nvPicPr>
          <p:cNvPr id="11" name="Picture 10" descr="AZ_RGB_H_POS.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3804CB5A-643E-489B-8E6F-CDE856348E28}"/>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A2EA6EA7-198D-4118-9612-2B66E3CF556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8EEA8A58-A737-4F70-A5A1-6B0D93B7FA38}"/>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9" name="Text Placeholder 29">
            <a:extLst>
              <a:ext uri="{FF2B5EF4-FFF2-40B4-BE49-F238E27FC236}">
                <a16:creationId xmlns:a16="http://schemas.microsoft.com/office/drawing/2014/main" id="{067F4887-64C8-49A2-812A-31DE2C98624B}"/>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0" name="Text Placeholder 29">
            <a:extLst>
              <a:ext uri="{FF2B5EF4-FFF2-40B4-BE49-F238E27FC236}">
                <a16:creationId xmlns:a16="http://schemas.microsoft.com/office/drawing/2014/main" id="{7BD793A2-CACB-4EE3-AACC-D68193FAE2E5}"/>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32977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iabetes">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4733" y="3835400"/>
            <a:ext cx="11808000" cy="2836333"/>
          </a:xfrm>
          <a:prstGeom prst="rect">
            <a:avLst/>
          </a:prstGeom>
        </p:spPr>
      </p:pic>
      <p:sp>
        <p:nvSpPr>
          <p:cNvPr id="10" name="Title 8">
            <a:extLst>
              <a:ext uri="{FF2B5EF4-FFF2-40B4-BE49-F238E27FC236}">
                <a16:creationId xmlns:a16="http://schemas.microsoft.com/office/drawing/2014/main" id="{57F55210-1A61-4730-A421-1BE51BF06B40}"/>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2" name="Text Placeholder 29">
            <a:extLst>
              <a:ext uri="{FF2B5EF4-FFF2-40B4-BE49-F238E27FC236}">
                <a16:creationId xmlns:a16="http://schemas.microsoft.com/office/drawing/2014/main" id="{4056AAE5-382A-4E2F-8165-B37DD3E05260}"/>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4" name="Text Placeholder 29">
            <a:extLst>
              <a:ext uri="{FF2B5EF4-FFF2-40B4-BE49-F238E27FC236}">
                <a16:creationId xmlns:a16="http://schemas.microsoft.com/office/drawing/2014/main" id="{C796D3CA-CAA1-43C9-8E16-365B9BF44CE9}"/>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5" name="Text Placeholder 29">
            <a:extLst>
              <a:ext uri="{FF2B5EF4-FFF2-40B4-BE49-F238E27FC236}">
                <a16:creationId xmlns:a16="http://schemas.microsoft.com/office/drawing/2014/main" id="{F75BA87B-36A1-43B7-AFAE-EE22B908AD5A}"/>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0" name="Text Placeholder 29">
            <a:extLst>
              <a:ext uri="{FF2B5EF4-FFF2-40B4-BE49-F238E27FC236}">
                <a16:creationId xmlns:a16="http://schemas.microsoft.com/office/drawing/2014/main" id="{F63DFF25-E6C2-47D9-A934-D3C4265F2D1F}"/>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91426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3" name="Picture 12">
            <a:extLst>
              <a:ext uri="{FF2B5EF4-FFF2-40B4-BE49-F238E27FC236}">
                <a16:creationId xmlns:a16="http://schemas.microsoft.com/office/drawing/2014/main" id="{096E4B5D-0E8A-4385-809E-923B686F6C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2617" y="3835400"/>
            <a:ext cx="11808000" cy="2834219"/>
          </a:xfrm>
          <a:prstGeom prst="rect">
            <a:avLst/>
          </a:prstGeom>
        </p:spPr>
      </p:pic>
    </p:spTree>
    <p:extLst>
      <p:ext uri="{BB962C8B-B14F-4D97-AF65-F5344CB8AC3E}">
        <p14:creationId xmlns:p14="http://schemas.microsoft.com/office/powerpoint/2010/main" val="307756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harma_Science">
    <p:spTree>
      <p:nvGrpSpPr>
        <p:cNvPr id="1" name=""/>
        <p:cNvGrpSpPr/>
        <p:nvPr/>
      </p:nvGrpSpPr>
      <p:grpSpPr>
        <a:xfrm>
          <a:off x="0" y="0"/>
          <a:ext cx="0" cy="0"/>
          <a:chOff x="0" y="0"/>
          <a:chExt cx="0" cy="0"/>
        </a:xfrm>
      </p:grpSpPr>
      <p:pic>
        <p:nvPicPr>
          <p:cNvPr id="3" name="Picture 2" descr="A picture containing cake, indoor&#10;&#10;Description automatically generated">
            <a:extLst>
              <a:ext uri="{FF2B5EF4-FFF2-40B4-BE49-F238E27FC236}">
                <a16:creationId xmlns:a16="http://schemas.microsoft.com/office/drawing/2014/main" id="{039D58CE-906A-0B48-B080-3AC203DB51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01" y="3837284"/>
            <a:ext cx="11804108" cy="2818659"/>
          </a:xfrm>
          <a:prstGeom prst="rect">
            <a:avLst/>
          </a:prstGeom>
        </p:spPr>
      </p:pic>
      <p:sp>
        <p:nvSpPr>
          <p:cNvPr id="13" name="Title 8"/>
          <p:cNvSpPr>
            <a:spLocks noGrp="1"/>
          </p:cNvSpPr>
          <p:nvPr>
            <p:ph type="title" hasCustomPrompt="1"/>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9"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a:t>Click to add speaker title</a:t>
            </a:r>
          </a:p>
        </p:txBody>
      </p:sp>
      <p:sp>
        <p:nvSpPr>
          <p:cNvPr id="16"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7"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8"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31009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harma_Science_2">
    <p:spTree>
      <p:nvGrpSpPr>
        <p:cNvPr id="1" name=""/>
        <p:cNvGrpSpPr/>
        <p:nvPr/>
      </p:nvGrpSpPr>
      <p:grpSpPr>
        <a:xfrm>
          <a:off x="0" y="0"/>
          <a:ext cx="0" cy="0"/>
          <a:chOff x="0" y="0"/>
          <a:chExt cx="0" cy="0"/>
        </a:xfrm>
      </p:grpSpPr>
      <p:pic>
        <p:nvPicPr>
          <p:cNvPr id="4" name="Picture 3" descr="A picture containing cake, tree, indoor&#10;&#10;Description automatically generated">
            <a:extLst>
              <a:ext uri="{FF2B5EF4-FFF2-40B4-BE49-F238E27FC236}">
                <a16:creationId xmlns:a16="http://schemas.microsoft.com/office/drawing/2014/main" id="{21295B4E-B6CB-D54A-89F0-ED27C4B167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08" y="3837285"/>
            <a:ext cx="11803200" cy="2818659"/>
          </a:xfrm>
          <a:prstGeom prst="rect">
            <a:avLst/>
          </a:prstGeom>
        </p:spPr>
      </p:pic>
      <p:sp>
        <p:nvSpPr>
          <p:cNvPr id="13" name="Title 8"/>
          <p:cNvSpPr>
            <a:spLocks noGrp="1"/>
          </p:cNvSpPr>
          <p:nvPr>
            <p:ph type="title" hasCustomPrompt="1"/>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9"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a:t>Click to add speaker title</a:t>
            </a:r>
          </a:p>
        </p:txBody>
      </p:sp>
      <p:sp>
        <p:nvSpPr>
          <p:cNvPr id="16"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7"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8"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215019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7286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a:extLst>
              <a:ext uri="{FF2B5EF4-FFF2-40B4-BE49-F238E27FC236}">
                <a16:creationId xmlns:a16="http://schemas.microsoft.com/office/drawing/2014/main" id="{8DA3BD8B-7F4E-43BF-840B-BFD8A063E78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0" y="3837283"/>
            <a:ext cx="11808000" cy="2818660"/>
          </a:xfrm>
          <a:prstGeom prst="rect">
            <a:avLst/>
          </a:prstGeom>
        </p:spPr>
      </p:pic>
    </p:spTree>
    <p:extLst>
      <p:ext uri="{BB962C8B-B14F-4D97-AF65-F5344CB8AC3E}">
        <p14:creationId xmlns:p14="http://schemas.microsoft.com/office/powerpoint/2010/main" val="120417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UK Scientist">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2" y="3833957"/>
            <a:ext cx="11806767" cy="2844000"/>
          </a:xfrm>
          <a:prstGeom prst="rect">
            <a:avLst/>
          </a:prstGeom>
        </p:spPr>
      </p:pic>
      <p:sp>
        <p:nvSpPr>
          <p:cNvPr id="14" name="Title 8">
            <a:extLst>
              <a:ext uri="{FF2B5EF4-FFF2-40B4-BE49-F238E27FC236}">
                <a16:creationId xmlns:a16="http://schemas.microsoft.com/office/drawing/2014/main" id="{93DD9AD9-2942-4953-9867-E47B9408EFD3}"/>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5" name="Text Placeholder 29">
            <a:extLst>
              <a:ext uri="{FF2B5EF4-FFF2-40B4-BE49-F238E27FC236}">
                <a16:creationId xmlns:a16="http://schemas.microsoft.com/office/drawing/2014/main" id="{B4F645AC-D667-4950-934A-0A4B6B521FCA}"/>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20" name="Text Placeholder 29">
            <a:extLst>
              <a:ext uri="{FF2B5EF4-FFF2-40B4-BE49-F238E27FC236}">
                <a16:creationId xmlns:a16="http://schemas.microsoft.com/office/drawing/2014/main" id="{4EEAA2DD-27F8-4164-AB86-DF3166062254}"/>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1" name="Text Placeholder 29">
            <a:extLst>
              <a:ext uri="{FF2B5EF4-FFF2-40B4-BE49-F238E27FC236}">
                <a16:creationId xmlns:a16="http://schemas.microsoft.com/office/drawing/2014/main" id="{7BF7FB3A-3A84-4551-BB8E-C31829BF7FD2}"/>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2" name="Text Placeholder 29">
            <a:extLst>
              <a:ext uri="{FF2B5EF4-FFF2-40B4-BE49-F238E27FC236}">
                <a16:creationId xmlns:a16="http://schemas.microsoft.com/office/drawing/2014/main" id="{5303238D-27A1-4F7D-A86A-4923A640F05B}"/>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392047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UK Scientist">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14" name="Title 8">
            <a:extLst>
              <a:ext uri="{FF2B5EF4-FFF2-40B4-BE49-F238E27FC236}">
                <a16:creationId xmlns:a16="http://schemas.microsoft.com/office/drawing/2014/main" id="{93DD9AD9-2942-4953-9867-E47B9408EFD3}"/>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5" name="Text Placeholder 29">
            <a:extLst>
              <a:ext uri="{FF2B5EF4-FFF2-40B4-BE49-F238E27FC236}">
                <a16:creationId xmlns:a16="http://schemas.microsoft.com/office/drawing/2014/main" id="{B4F645AC-D667-4950-934A-0A4B6B521FCA}"/>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20" name="Text Placeholder 29">
            <a:extLst>
              <a:ext uri="{FF2B5EF4-FFF2-40B4-BE49-F238E27FC236}">
                <a16:creationId xmlns:a16="http://schemas.microsoft.com/office/drawing/2014/main" id="{4EEAA2DD-27F8-4164-AB86-DF3166062254}"/>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1" name="Text Placeholder 29">
            <a:extLst>
              <a:ext uri="{FF2B5EF4-FFF2-40B4-BE49-F238E27FC236}">
                <a16:creationId xmlns:a16="http://schemas.microsoft.com/office/drawing/2014/main" id="{7BF7FB3A-3A84-4551-BB8E-C31829BF7FD2}"/>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2" name="Text Placeholder 29">
            <a:extLst>
              <a:ext uri="{FF2B5EF4-FFF2-40B4-BE49-F238E27FC236}">
                <a16:creationId xmlns:a16="http://schemas.microsoft.com/office/drawing/2014/main" id="{5303238D-27A1-4F7D-A86A-4923A640F05B}"/>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3" name="Picture Placeholder 13" descr="AZ1486_screen.jpg">
            <a:extLst>
              <a:ext uri="{FF2B5EF4-FFF2-40B4-BE49-F238E27FC236}">
                <a16:creationId xmlns:a16="http://schemas.microsoft.com/office/drawing/2014/main" id="{B7B3862E-BBE4-487E-B2C3-E24B9FA5B39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2" y="3833957"/>
            <a:ext cx="11806767" cy="2844000"/>
          </a:xfrm>
          <a:prstGeom prst="rect">
            <a:avLst/>
          </a:prstGeom>
        </p:spPr>
      </p:pic>
    </p:spTree>
    <p:extLst>
      <p:ext uri="{BB962C8B-B14F-4D97-AF65-F5344CB8AC3E}">
        <p14:creationId xmlns:p14="http://schemas.microsoft.com/office/powerpoint/2010/main" val="277435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UK Scientist">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14" name="Title 8">
            <a:extLst>
              <a:ext uri="{FF2B5EF4-FFF2-40B4-BE49-F238E27FC236}">
                <a16:creationId xmlns:a16="http://schemas.microsoft.com/office/drawing/2014/main" id="{93DD9AD9-2942-4953-9867-E47B9408EFD3}"/>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5" name="Text Placeholder 29">
            <a:extLst>
              <a:ext uri="{FF2B5EF4-FFF2-40B4-BE49-F238E27FC236}">
                <a16:creationId xmlns:a16="http://schemas.microsoft.com/office/drawing/2014/main" id="{B4F645AC-D667-4950-934A-0A4B6B521FCA}"/>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20" name="Text Placeholder 29">
            <a:extLst>
              <a:ext uri="{FF2B5EF4-FFF2-40B4-BE49-F238E27FC236}">
                <a16:creationId xmlns:a16="http://schemas.microsoft.com/office/drawing/2014/main" id="{4EEAA2DD-27F8-4164-AB86-DF3166062254}"/>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1" name="Text Placeholder 29">
            <a:extLst>
              <a:ext uri="{FF2B5EF4-FFF2-40B4-BE49-F238E27FC236}">
                <a16:creationId xmlns:a16="http://schemas.microsoft.com/office/drawing/2014/main" id="{7BF7FB3A-3A84-4551-BB8E-C31829BF7FD2}"/>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2" name="Text Placeholder 29">
            <a:extLst>
              <a:ext uri="{FF2B5EF4-FFF2-40B4-BE49-F238E27FC236}">
                <a16:creationId xmlns:a16="http://schemas.microsoft.com/office/drawing/2014/main" id="{5303238D-27A1-4F7D-A86A-4923A640F05B}"/>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Shot_3-037_Ret_screen.jpg">
            <a:extLst>
              <a:ext uri="{FF2B5EF4-FFF2-40B4-BE49-F238E27FC236}">
                <a16:creationId xmlns:a16="http://schemas.microsoft.com/office/drawing/2014/main" id="{5C0CE68D-FAE6-47FD-ACA0-E341018E26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3219" y="3831310"/>
            <a:ext cx="11805562" cy="2844000"/>
          </a:xfrm>
          <a:prstGeom prst="rect">
            <a:avLst/>
          </a:prstGeom>
        </p:spPr>
      </p:pic>
    </p:spTree>
    <p:extLst>
      <p:ext uri="{BB962C8B-B14F-4D97-AF65-F5344CB8AC3E}">
        <p14:creationId xmlns:p14="http://schemas.microsoft.com/office/powerpoint/2010/main" val="309478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cientist Examining Placenta">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3" y="3833957"/>
            <a:ext cx="11806767" cy="2844000"/>
          </a:xfrm>
          <a:prstGeom prst="rect">
            <a:avLst/>
          </a:prstGeom>
        </p:spPr>
      </p:pic>
      <p:sp>
        <p:nvSpPr>
          <p:cNvPr id="12" name="Title 8">
            <a:extLst>
              <a:ext uri="{FF2B5EF4-FFF2-40B4-BE49-F238E27FC236}">
                <a16:creationId xmlns:a16="http://schemas.microsoft.com/office/drawing/2014/main" id="{DDAA48F1-831F-42CB-8999-498E3AE245F6}"/>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AAD68B8D-DC84-43D0-B5D1-C5B990E91636}"/>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24BAB36E-0476-457B-9BAC-1E7B19837B41}"/>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372E2548-38B9-4054-8801-E103DF042CA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428C9614-B71B-42A4-BF45-EE3F48E5E874}"/>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36563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ross-Section of Cells">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3" y="3833957"/>
            <a:ext cx="11806767" cy="2844000"/>
          </a:xfrm>
          <a:prstGeom prst="rect">
            <a:avLst/>
          </a:prstGeom>
        </p:spPr>
      </p:pic>
      <p:sp>
        <p:nvSpPr>
          <p:cNvPr id="12" name="Title 8">
            <a:extLst>
              <a:ext uri="{FF2B5EF4-FFF2-40B4-BE49-F238E27FC236}">
                <a16:creationId xmlns:a16="http://schemas.microsoft.com/office/drawing/2014/main" id="{CF65EE8A-208F-44C9-AF9E-E83B6D004C0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6DC48BC7-7A34-4B52-A027-C2574C29B5C1}"/>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02A53C8B-E29D-4C1C-9B8E-9FB4D7991A6A}"/>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A6CACADB-E09F-4B5C-810F-17289701DFF3}"/>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217FA71C-7591-4362-B977-DBCA64E40E8D}"/>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90571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Placeholder 17">
            <a:extLst>
              <a:ext uri="{FF2B5EF4-FFF2-40B4-BE49-F238E27FC236}">
                <a16:creationId xmlns:a16="http://schemas.microsoft.com/office/drawing/2014/main" id="{43142D21-7647-4395-9A39-3D55E412B9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0354" y="3838327"/>
            <a:ext cx="11804109" cy="2831199"/>
          </a:xfrm>
          <a:prstGeom prst="rect">
            <a:avLst/>
          </a:prstGeom>
        </p:spPr>
      </p:pic>
    </p:spTree>
    <p:extLst>
      <p:ext uri="{BB962C8B-B14F-4D97-AF65-F5344CB8AC3E}">
        <p14:creationId xmlns:p14="http://schemas.microsoft.com/office/powerpoint/2010/main" val="2322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3" name="Picture Placeholder 17">
            <a:extLst>
              <a:ext uri="{FF2B5EF4-FFF2-40B4-BE49-F238E27FC236}">
                <a16:creationId xmlns:a16="http://schemas.microsoft.com/office/drawing/2014/main" id="{33F4D6BE-3653-41F2-801F-853F092B402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92000" y="3837283"/>
            <a:ext cx="11804109" cy="2833287"/>
          </a:xfrm>
          <a:prstGeom prst="rect">
            <a:avLst/>
          </a:prstGeom>
        </p:spPr>
      </p:pic>
    </p:spTree>
    <p:extLst>
      <p:ext uri="{BB962C8B-B14F-4D97-AF65-F5344CB8AC3E}">
        <p14:creationId xmlns:p14="http://schemas.microsoft.com/office/powerpoint/2010/main" val="76291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8" name="Picture 17" descr="Benra_4x3_Blue_RGB.jpg">
            <a:extLst>
              <a:ext uri="{FF2B5EF4-FFF2-40B4-BE49-F238E27FC236}">
                <a16:creationId xmlns:a16="http://schemas.microsoft.com/office/drawing/2014/main" id="{424ED489-E8D0-4FDD-B6DB-FADA024E54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7" y="3840640"/>
            <a:ext cx="11846166" cy="2844000"/>
          </a:xfrm>
          <a:prstGeom prst="rect">
            <a:avLst/>
          </a:prstGeom>
        </p:spPr>
      </p:pic>
    </p:spTree>
    <p:extLst>
      <p:ext uri="{BB962C8B-B14F-4D97-AF65-F5344CB8AC3E}">
        <p14:creationId xmlns:p14="http://schemas.microsoft.com/office/powerpoint/2010/main" val="247996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0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Benra_4x3_Gold_RGB.jpg">
            <a:extLst>
              <a:ext uri="{FF2B5EF4-FFF2-40B4-BE49-F238E27FC236}">
                <a16:creationId xmlns:a16="http://schemas.microsoft.com/office/drawing/2014/main" id="{004E5AFE-0B1D-4D89-84C1-2A6100AC0F3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6" y="3839390"/>
            <a:ext cx="11846168" cy="2844000"/>
          </a:xfrm>
          <a:prstGeom prst="rect">
            <a:avLst/>
          </a:prstGeom>
        </p:spPr>
      </p:pic>
    </p:spTree>
    <p:extLst>
      <p:ext uri="{BB962C8B-B14F-4D97-AF65-F5344CB8AC3E}">
        <p14:creationId xmlns:p14="http://schemas.microsoft.com/office/powerpoint/2010/main" val="235512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69585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1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Benra_4x3_Green_RGB.jpg">
            <a:extLst>
              <a:ext uri="{FF2B5EF4-FFF2-40B4-BE49-F238E27FC236}">
                <a16:creationId xmlns:a16="http://schemas.microsoft.com/office/drawing/2014/main" id="{21E5741B-D6DB-48F0-A52A-717F0B7DA1C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7" y="3839623"/>
            <a:ext cx="11846166" cy="2844000"/>
          </a:xfrm>
          <a:prstGeom prst="rect">
            <a:avLst/>
          </a:prstGeom>
        </p:spPr>
      </p:pic>
    </p:spTree>
    <p:extLst>
      <p:ext uri="{BB962C8B-B14F-4D97-AF65-F5344CB8AC3E}">
        <p14:creationId xmlns:p14="http://schemas.microsoft.com/office/powerpoint/2010/main" val="206026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2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Benra_4x3_Platinum_RGB.jpg">
            <a:extLst>
              <a:ext uri="{FF2B5EF4-FFF2-40B4-BE49-F238E27FC236}">
                <a16:creationId xmlns:a16="http://schemas.microsoft.com/office/drawing/2014/main" id="{7C17A9C7-5BDA-4517-ABE6-611F5D865C9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7" y="3843692"/>
            <a:ext cx="11846166" cy="2844000"/>
          </a:xfrm>
          <a:prstGeom prst="rect">
            <a:avLst/>
          </a:prstGeom>
        </p:spPr>
      </p:pic>
    </p:spTree>
    <p:extLst>
      <p:ext uri="{BB962C8B-B14F-4D97-AF65-F5344CB8AC3E}">
        <p14:creationId xmlns:p14="http://schemas.microsoft.com/office/powerpoint/2010/main" val="253049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3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Cardiac_4x3_Blue_RGB.jpg">
            <a:extLst>
              <a:ext uri="{FF2B5EF4-FFF2-40B4-BE49-F238E27FC236}">
                <a16:creationId xmlns:a16="http://schemas.microsoft.com/office/drawing/2014/main" id="{32294162-A9C0-4E86-84A5-9AC26EA9AE5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6" y="3843692"/>
            <a:ext cx="11846168" cy="2844000"/>
          </a:xfrm>
          <a:prstGeom prst="rect">
            <a:avLst/>
          </a:prstGeom>
        </p:spPr>
      </p:pic>
    </p:spTree>
    <p:extLst>
      <p:ext uri="{BB962C8B-B14F-4D97-AF65-F5344CB8AC3E}">
        <p14:creationId xmlns:p14="http://schemas.microsoft.com/office/powerpoint/2010/main" val="340622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4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Cardiac_4x3_Gold_RGB.jpg">
            <a:extLst>
              <a:ext uri="{FF2B5EF4-FFF2-40B4-BE49-F238E27FC236}">
                <a16:creationId xmlns:a16="http://schemas.microsoft.com/office/drawing/2014/main" id="{8824D382-8677-4D4B-A5B8-1CCF14AAB79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7" y="3839241"/>
            <a:ext cx="11846166" cy="2844000"/>
          </a:xfrm>
          <a:prstGeom prst="rect">
            <a:avLst/>
          </a:prstGeom>
        </p:spPr>
      </p:pic>
    </p:spTree>
    <p:extLst>
      <p:ext uri="{BB962C8B-B14F-4D97-AF65-F5344CB8AC3E}">
        <p14:creationId xmlns:p14="http://schemas.microsoft.com/office/powerpoint/2010/main" val="360964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5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Cardiac_4x3_Green_RGB.jpg">
            <a:extLst>
              <a:ext uri="{FF2B5EF4-FFF2-40B4-BE49-F238E27FC236}">
                <a16:creationId xmlns:a16="http://schemas.microsoft.com/office/drawing/2014/main" id="{F7F72905-CEE1-4DB7-9032-A501B26D09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6" y="3839446"/>
            <a:ext cx="11846168" cy="2844000"/>
          </a:xfrm>
          <a:prstGeom prst="rect">
            <a:avLst/>
          </a:prstGeom>
        </p:spPr>
      </p:pic>
    </p:spTree>
    <p:extLst>
      <p:ext uri="{BB962C8B-B14F-4D97-AF65-F5344CB8AC3E}">
        <p14:creationId xmlns:p14="http://schemas.microsoft.com/office/powerpoint/2010/main" val="112249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6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Cardiac_4x3_Platinum_RGB.jpg">
            <a:extLst>
              <a:ext uri="{FF2B5EF4-FFF2-40B4-BE49-F238E27FC236}">
                <a16:creationId xmlns:a16="http://schemas.microsoft.com/office/drawing/2014/main" id="{B4750157-C93E-44F4-8928-E75A12E469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6" y="3842933"/>
            <a:ext cx="11846168" cy="2844000"/>
          </a:xfrm>
          <a:prstGeom prst="rect">
            <a:avLst/>
          </a:prstGeom>
        </p:spPr>
      </p:pic>
    </p:spTree>
    <p:extLst>
      <p:ext uri="{BB962C8B-B14F-4D97-AF65-F5344CB8AC3E}">
        <p14:creationId xmlns:p14="http://schemas.microsoft.com/office/powerpoint/2010/main" val="63657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7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CTDNA_4x3_Blue_RGB.jpg">
            <a:extLst>
              <a:ext uri="{FF2B5EF4-FFF2-40B4-BE49-F238E27FC236}">
                <a16:creationId xmlns:a16="http://schemas.microsoft.com/office/drawing/2014/main" id="{BBBFE739-4B01-43D5-A196-6B74CB9157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21" y="3839469"/>
            <a:ext cx="11846158" cy="2844000"/>
          </a:xfrm>
          <a:prstGeom prst="rect">
            <a:avLst/>
          </a:prstGeom>
        </p:spPr>
      </p:pic>
    </p:spTree>
    <p:extLst>
      <p:ext uri="{BB962C8B-B14F-4D97-AF65-F5344CB8AC3E}">
        <p14:creationId xmlns:p14="http://schemas.microsoft.com/office/powerpoint/2010/main" val="158849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8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CTDNA_4x3_Gold_RGB.jpg">
            <a:extLst>
              <a:ext uri="{FF2B5EF4-FFF2-40B4-BE49-F238E27FC236}">
                <a16:creationId xmlns:a16="http://schemas.microsoft.com/office/drawing/2014/main" id="{5641FD48-2CAB-4A62-9393-36B79F9D080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6" y="3839469"/>
            <a:ext cx="11846168" cy="2844000"/>
          </a:xfrm>
          <a:prstGeom prst="rect">
            <a:avLst/>
          </a:prstGeom>
        </p:spPr>
      </p:pic>
    </p:spTree>
    <p:extLst>
      <p:ext uri="{BB962C8B-B14F-4D97-AF65-F5344CB8AC3E}">
        <p14:creationId xmlns:p14="http://schemas.microsoft.com/office/powerpoint/2010/main" val="310678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9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CTDNA_4x3_Green_RGB.jpg">
            <a:extLst>
              <a:ext uri="{FF2B5EF4-FFF2-40B4-BE49-F238E27FC236}">
                <a16:creationId xmlns:a16="http://schemas.microsoft.com/office/drawing/2014/main" id="{4711C654-6555-4990-88EF-A68C09A13E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7" y="3838509"/>
            <a:ext cx="11846166" cy="2844000"/>
          </a:xfrm>
          <a:prstGeom prst="rect">
            <a:avLst/>
          </a:prstGeom>
        </p:spPr>
      </p:pic>
    </p:spTree>
    <p:extLst>
      <p:ext uri="{BB962C8B-B14F-4D97-AF65-F5344CB8AC3E}">
        <p14:creationId xmlns:p14="http://schemas.microsoft.com/office/powerpoint/2010/main" val="237419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0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CTDNA_4x3_Platinum_RGB.jpg">
            <a:extLst>
              <a:ext uri="{FF2B5EF4-FFF2-40B4-BE49-F238E27FC236}">
                <a16:creationId xmlns:a16="http://schemas.microsoft.com/office/drawing/2014/main" id="{4CD3636D-DBBA-4C65-878F-1D65D586D91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6" y="3843692"/>
            <a:ext cx="11846168" cy="2844000"/>
          </a:xfrm>
          <a:prstGeom prst="rect">
            <a:avLst/>
          </a:prstGeom>
        </p:spPr>
      </p:pic>
    </p:spTree>
    <p:extLst>
      <p:ext uri="{BB962C8B-B14F-4D97-AF65-F5344CB8AC3E}">
        <p14:creationId xmlns:p14="http://schemas.microsoft.com/office/powerpoint/2010/main" val="9913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42" name="Text Placeholder 49"/>
          <p:cNvSpPr>
            <a:spLocks noGrp="1"/>
          </p:cNvSpPr>
          <p:nvPr>
            <p:ph type="body" sz="quarter" idx="41" hasCustomPrompt="1"/>
          </p:nvPr>
        </p:nvSpPr>
        <p:spPr>
          <a:xfrm>
            <a:off x="440267" y="512963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466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1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Oncology_4x3_Blue_RGB.jpg">
            <a:extLst>
              <a:ext uri="{FF2B5EF4-FFF2-40B4-BE49-F238E27FC236}">
                <a16:creationId xmlns:a16="http://schemas.microsoft.com/office/drawing/2014/main" id="{81DDB1B5-670F-49B5-B62F-29330495C02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6" y="3835379"/>
            <a:ext cx="11846168" cy="2844000"/>
          </a:xfrm>
          <a:prstGeom prst="rect">
            <a:avLst/>
          </a:prstGeom>
        </p:spPr>
      </p:pic>
    </p:spTree>
    <p:extLst>
      <p:ext uri="{BB962C8B-B14F-4D97-AF65-F5344CB8AC3E}">
        <p14:creationId xmlns:p14="http://schemas.microsoft.com/office/powerpoint/2010/main" val="410726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2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Oncology_4x3_Gold_RGB.jpg">
            <a:extLst>
              <a:ext uri="{FF2B5EF4-FFF2-40B4-BE49-F238E27FC236}">
                <a16:creationId xmlns:a16="http://schemas.microsoft.com/office/drawing/2014/main" id="{948F92D6-A6F8-4F73-856A-757BC6D9ED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6" y="3835379"/>
            <a:ext cx="11846168" cy="2844000"/>
          </a:xfrm>
          <a:prstGeom prst="rect">
            <a:avLst/>
          </a:prstGeom>
        </p:spPr>
      </p:pic>
    </p:spTree>
    <p:extLst>
      <p:ext uri="{BB962C8B-B14F-4D97-AF65-F5344CB8AC3E}">
        <p14:creationId xmlns:p14="http://schemas.microsoft.com/office/powerpoint/2010/main" val="769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9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Oncology_4x3_Green_RGB.jpg">
            <a:extLst>
              <a:ext uri="{FF2B5EF4-FFF2-40B4-BE49-F238E27FC236}">
                <a16:creationId xmlns:a16="http://schemas.microsoft.com/office/drawing/2014/main" id="{ECC7AAAA-604B-4DE1-8CD3-BE3F24480F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6" y="3833032"/>
            <a:ext cx="11846168" cy="2844000"/>
          </a:xfrm>
          <a:prstGeom prst="rect">
            <a:avLst/>
          </a:prstGeom>
        </p:spPr>
      </p:pic>
    </p:spTree>
    <p:extLst>
      <p:ext uri="{BB962C8B-B14F-4D97-AF65-F5344CB8AC3E}">
        <p14:creationId xmlns:p14="http://schemas.microsoft.com/office/powerpoint/2010/main" val="158598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3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Oncology_4x3_Platinum_RGB.jpg">
            <a:extLst>
              <a:ext uri="{FF2B5EF4-FFF2-40B4-BE49-F238E27FC236}">
                <a16:creationId xmlns:a16="http://schemas.microsoft.com/office/drawing/2014/main" id="{EB8E69B5-1025-4BE6-9BF2-D27A29A7D77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2916" y="3843442"/>
            <a:ext cx="11846168" cy="2844000"/>
          </a:xfrm>
          <a:prstGeom prst="rect">
            <a:avLst/>
          </a:prstGeom>
        </p:spPr>
      </p:pic>
    </p:spTree>
    <p:extLst>
      <p:ext uri="{BB962C8B-B14F-4D97-AF65-F5344CB8AC3E}">
        <p14:creationId xmlns:p14="http://schemas.microsoft.com/office/powerpoint/2010/main" val="110516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7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8003" y="3554184"/>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8003" y="3908804"/>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7" name="Slide Number Placeholder 5">
            <a:extLst>
              <a:ext uri="{FF2B5EF4-FFF2-40B4-BE49-F238E27FC236}">
                <a16:creationId xmlns:a16="http://schemas.microsoft.com/office/drawing/2014/main" id="{EAE540FD-6ACE-4BDA-A6BE-6B7BC0253C35}"/>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9843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339516"/>
            <a:ext cx="11688232" cy="4796589"/>
          </a:xfrm>
          <a:prstGeom prst="rect">
            <a:avLst/>
          </a:prstGeom>
        </p:spPr>
        <p:txBody>
          <a:bodyPr/>
          <a:lstStyle>
            <a:lvl1pPr marL="359653" indent="-359653">
              <a:lnSpc>
                <a:spcPct val="100000"/>
              </a:lnSpc>
              <a:spcBef>
                <a:spcPts val="0"/>
              </a:spcBef>
              <a:buClr>
                <a:schemeClr val="tx2"/>
              </a:buClr>
              <a:buFont typeface="Arial" panose="020B0604020202020204" pitchFamily="34" charset="0"/>
              <a:buChar char="•"/>
              <a:defRPr sz="2398" b="0">
                <a:solidFill>
                  <a:schemeClr val="tx1"/>
                </a:solidFill>
                <a:latin typeface="Arial" pitchFamily="34" charset="0"/>
                <a:cs typeface="Arial" pitchFamily="34" charset="0"/>
              </a:defRPr>
            </a:lvl1pPr>
            <a:lvl2pPr marL="906975" indent="-457200">
              <a:lnSpc>
                <a:spcPct val="100000"/>
              </a:lnSpc>
              <a:spcBef>
                <a:spcPts val="0"/>
              </a:spcBef>
              <a:buClrTx/>
              <a:buSzPct val="90000"/>
              <a:buFont typeface="Courier New" panose="02070309020205020404" pitchFamily="49" charset="0"/>
              <a:buChar char="o"/>
              <a:defRPr sz="21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9" name="Title 8"/>
          <p:cNvSpPr>
            <a:spLocks noGrp="1"/>
          </p:cNvSpPr>
          <p:nvPr>
            <p:ph type="title" hasCustomPrompt="1"/>
          </p:nvPr>
        </p:nvSpPr>
        <p:spPr>
          <a:xfrm>
            <a:off x="316085" y="133809"/>
            <a:ext cx="11687535" cy="615480"/>
          </a:xfrm>
          <a:prstGeom prst="rect">
            <a:avLst/>
          </a:prstGeom>
        </p:spPr>
        <p:txBody>
          <a:bodyPr vert="horz" anchor="ctr"/>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6" name="Text Placeholder 13">
            <a:extLst>
              <a:ext uri="{FF2B5EF4-FFF2-40B4-BE49-F238E27FC236}">
                <a16:creationId xmlns:a16="http://schemas.microsoft.com/office/drawing/2014/main" id="{67AA22E4-F2EE-49A6-A6AF-02BCD169E996}"/>
              </a:ext>
            </a:extLst>
          </p:cNvPr>
          <p:cNvSpPr>
            <a:spLocks noGrp="1"/>
          </p:cNvSpPr>
          <p:nvPr>
            <p:ph type="body" sz="quarter" idx="13" hasCustomPrompt="1"/>
          </p:nvPr>
        </p:nvSpPr>
        <p:spPr>
          <a:xfrm>
            <a:off x="315383" y="6376807"/>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8" name="Slide Number Placeholder 5">
            <a:extLst>
              <a:ext uri="{FF2B5EF4-FFF2-40B4-BE49-F238E27FC236}">
                <a16:creationId xmlns:a16="http://schemas.microsoft.com/office/drawing/2014/main" id="{8A76ED30-82D3-41A2-8ABF-2556FE93A563}"/>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10" name="Picture 9" descr="AZ_SYMBOL_RGB.jpg">
            <a:extLst>
              <a:ext uri="{FF2B5EF4-FFF2-40B4-BE49-F238E27FC236}">
                <a16:creationId xmlns:a16="http://schemas.microsoft.com/office/drawing/2014/main" id="{44961751-A2D4-4D8D-A456-8A23A16BC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48223" y="6143186"/>
            <a:ext cx="604801" cy="696215"/>
          </a:xfrm>
          <a:prstGeom prst="rect">
            <a:avLst/>
          </a:prstGeom>
        </p:spPr>
      </p:pic>
    </p:spTree>
    <p:extLst>
      <p:ext uri="{BB962C8B-B14F-4D97-AF65-F5344CB8AC3E}">
        <p14:creationId xmlns:p14="http://schemas.microsoft.com/office/powerpoint/2010/main" val="414237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7_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339516"/>
            <a:ext cx="11688232" cy="4796589"/>
          </a:xfrm>
          <a:prstGeom prst="rect">
            <a:avLst/>
          </a:prstGeom>
        </p:spPr>
        <p:txBody>
          <a:bodyPr/>
          <a:lstStyle>
            <a:lvl1pPr marL="359653" indent="-359653">
              <a:lnSpc>
                <a:spcPct val="100000"/>
              </a:lnSpc>
              <a:spcBef>
                <a:spcPts val="0"/>
              </a:spcBef>
              <a:buClr>
                <a:schemeClr val="tx2"/>
              </a:buClr>
              <a:buFont typeface="Arial" panose="020B0604020202020204" pitchFamily="34" charset="0"/>
              <a:buChar char="•"/>
              <a:defRPr sz="2398" b="0">
                <a:solidFill>
                  <a:schemeClr val="tx1"/>
                </a:solidFill>
                <a:latin typeface="Arial" pitchFamily="34" charset="0"/>
                <a:cs typeface="Arial" pitchFamily="34" charset="0"/>
              </a:defRPr>
            </a:lvl1pPr>
            <a:lvl2pPr marL="906975" indent="-457200">
              <a:lnSpc>
                <a:spcPct val="100000"/>
              </a:lnSpc>
              <a:spcBef>
                <a:spcPts val="0"/>
              </a:spcBef>
              <a:buClrTx/>
              <a:buSzPct val="90000"/>
              <a:buFont typeface="Courier New" panose="02070309020205020404" pitchFamily="49" charset="0"/>
              <a:buChar char="o"/>
              <a:defRPr sz="21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9" name="Title 8"/>
          <p:cNvSpPr>
            <a:spLocks noGrp="1"/>
          </p:cNvSpPr>
          <p:nvPr>
            <p:ph type="title" hasCustomPrompt="1"/>
          </p:nvPr>
        </p:nvSpPr>
        <p:spPr>
          <a:xfrm>
            <a:off x="316085" y="133809"/>
            <a:ext cx="11687535" cy="615480"/>
          </a:xfrm>
          <a:prstGeom prst="rect">
            <a:avLst/>
          </a:prstGeom>
        </p:spPr>
        <p:txBody>
          <a:bodyPr vert="horz" anchor="ctr"/>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6" name="Text Placeholder 13">
            <a:extLst>
              <a:ext uri="{FF2B5EF4-FFF2-40B4-BE49-F238E27FC236}">
                <a16:creationId xmlns:a16="http://schemas.microsoft.com/office/drawing/2014/main" id="{67AA22E4-F2EE-49A6-A6AF-02BCD169E996}"/>
              </a:ext>
            </a:extLst>
          </p:cNvPr>
          <p:cNvSpPr>
            <a:spLocks noGrp="1"/>
          </p:cNvSpPr>
          <p:nvPr>
            <p:ph type="body" sz="quarter" idx="13" hasCustomPrompt="1"/>
          </p:nvPr>
        </p:nvSpPr>
        <p:spPr>
          <a:xfrm>
            <a:off x="315383" y="6376807"/>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8" name="Slide Number Placeholder 5">
            <a:extLst>
              <a:ext uri="{FF2B5EF4-FFF2-40B4-BE49-F238E27FC236}">
                <a16:creationId xmlns:a16="http://schemas.microsoft.com/office/drawing/2014/main" id="{8A76ED30-82D3-41A2-8ABF-2556FE93A563}"/>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Rectangle 9">
            <a:extLst>
              <a:ext uri="{FF2B5EF4-FFF2-40B4-BE49-F238E27FC236}">
                <a16:creationId xmlns:a16="http://schemas.microsoft.com/office/drawing/2014/main" id="{0900C643-AED4-4561-A8E5-1430B7E5B40C}"/>
              </a:ext>
            </a:extLst>
          </p:cNvPr>
          <p:cNvSpPr/>
          <p:nvPr userDrawn="1"/>
        </p:nvSpPr>
        <p:spPr>
          <a:xfrm>
            <a:off x="320843" y="731003"/>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Z_SYMBOL_RGB.jpg">
            <a:extLst>
              <a:ext uri="{FF2B5EF4-FFF2-40B4-BE49-F238E27FC236}">
                <a16:creationId xmlns:a16="http://schemas.microsoft.com/office/drawing/2014/main" id="{6D6293EC-4095-413B-94EA-B786EE7DEA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48223" y="6134221"/>
            <a:ext cx="604801" cy="696215"/>
          </a:xfrm>
          <a:prstGeom prst="rect">
            <a:avLst/>
          </a:prstGeom>
        </p:spPr>
      </p:pic>
    </p:spTree>
    <p:extLst>
      <p:ext uri="{BB962C8B-B14F-4D97-AF65-F5344CB8AC3E}">
        <p14:creationId xmlns:p14="http://schemas.microsoft.com/office/powerpoint/2010/main" val="60247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5_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339516"/>
            <a:ext cx="11688232" cy="4796589"/>
          </a:xfrm>
          <a:prstGeom prst="rect">
            <a:avLst/>
          </a:prstGeom>
        </p:spPr>
        <p:txBody>
          <a:bodyPr/>
          <a:lstStyle>
            <a:lvl1pPr marL="359653" indent="-359653">
              <a:lnSpc>
                <a:spcPct val="100000"/>
              </a:lnSpc>
              <a:spcBef>
                <a:spcPts val="0"/>
              </a:spcBef>
              <a:buClr>
                <a:schemeClr val="tx2"/>
              </a:buClr>
              <a:buFont typeface="Arial" panose="020B0604020202020204" pitchFamily="34" charset="0"/>
              <a:buChar char="•"/>
              <a:defRPr sz="2398" b="0">
                <a:solidFill>
                  <a:schemeClr val="tx1"/>
                </a:solidFill>
                <a:latin typeface="Arial" pitchFamily="34" charset="0"/>
                <a:cs typeface="Arial" pitchFamily="34" charset="0"/>
              </a:defRPr>
            </a:lvl1pPr>
            <a:lvl2pPr marL="906975" indent="-457200">
              <a:lnSpc>
                <a:spcPct val="100000"/>
              </a:lnSpc>
              <a:spcBef>
                <a:spcPts val="0"/>
              </a:spcBef>
              <a:buClrTx/>
              <a:buSzPct val="90000"/>
              <a:buFont typeface="Courier New" panose="02070309020205020404" pitchFamily="49" charset="0"/>
              <a:buChar char="o"/>
              <a:defRPr sz="21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9" name="Title 8"/>
          <p:cNvSpPr>
            <a:spLocks noGrp="1"/>
          </p:cNvSpPr>
          <p:nvPr>
            <p:ph type="title" hasCustomPrompt="1"/>
          </p:nvPr>
        </p:nvSpPr>
        <p:spPr>
          <a:xfrm>
            <a:off x="316085" y="125495"/>
            <a:ext cx="11687535" cy="860605"/>
          </a:xfrm>
          <a:prstGeom prst="rect">
            <a:avLst/>
          </a:prstGeom>
        </p:spPr>
        <p:txBody>
          <a:bodyPr vert="horz"/>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6" name="Text Placeholder 13">
            <a:extLst>
              <a:ext uri="{FF2B5EF4-FFF2-40B4-BE49-F238E27FC236}">
                <a16:creationId xmlns:a16="http://schemas.microsoft.com/office/drawing/2014/main" id="{67AA22E4-F2EE-49A6-A6AF-02BCD169E996}"/>
              </a:ext>
            </a:extLst>
          </p:cNvPr>
          <p:cNvSpPr>
            <a:spLocks noGrp="1"/>
          </p:cNvSpPr>
          <p:nvPr>
            <p:ph type="body" sz="quarter" idx="13" hasCustomPrompt="1"/>
          </p:nvPr>
        </p:nvSpPr>
        <p:spPr>
          <a:xfrm>
            <a:off x="315383" y="6454886"/>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8" name="Slide Number Placeholder 5">
            <a:extLst>
              <a:ext uri="{FF2B5EF4-FFF2-40B4-BE49-F238E27FC236}">
                <a16:creationId xmlns:a16="http://schemas.microsoft.com/office/drawing/2014/main" id="{8A76ED30-82D3-41A2-8ABF-2556FE93A563}"/>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Rectangle 9">
            <a:extLst>
              <a:ext uri="{FF2B5EF4-FFF2-40B4-BE49-F238E27FC236}">
                <a16:creationId xmlns:a16="http://schemas.microsoft.com/office/drawing/2014/main" id="{0900C643-AED4-4561-A8E5-1430B7E5B40C}"/>
              </a:ext>
            </a:extLst>
          </p:cNvPr>
          <p:cNvSpPr/>
          <p:nvPr userDrawn="1"/>
        </p:nvSpPr>
        <p:spPr>
          <a:xfrm>
            <a:off x="320843" y="981111"/>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Z_SYMBOL_RGB.jpg">
            <a:extLst>
              <a:ext uri="{FF2B5EF4-FFF2-40B4-BE49-F238E27FC236}">
                <a16:creationId xmlns:a16="http://schemas.microsoft.com/office/drawing/2014/main" id="{0B2D0899-CC15-400E-A6F9-1F1237E5BF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48223" y="6134221"/>
            <a:ext cx="604801" cy="696215"/>
          </a:xfrm>
          <a:prstGeom prst="rect">
            <a:avLst/>
          </a:prstGeom>
        </p:spPr>
      </p:pic>
    </p:spTree>
    <p:extLst>
      <p:ext uri="{BB962C8B-B14F-4D97-AF65-F5344CB8AC3E}">
        <p14:creationId xmlns:p14="http://schemas.microsoft.com/office/powerpoint/2010/main" val="353282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_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10255" y="1331495"/>
            <a:ext cx="5780617" cy="4361625"/>
          </a:xfrm>
          <a:prstGeom prst="rect">
            <a:avLst/>
          </a:prstGeom>
        </p:spPr>
        <p:txBody>
          <a:bodyPr/>
          <a:lstStyle>
            <a:lvl1pPr marL="359653" indent="-359653">
              <a:lnSpc>
                <a:spcPct val="100000"/>
              </a:lnSpc>
              <a:spcBef>
                <a:spcPts val="0"/>
              </a:spcBef>
              <a:buClr>
                <a:schemeClr val="tx2"/>
              </a:buClr>
              <a:buFont typeface="Arial" panose="020B0604020202020204" pitchFamily="34" charset="0"/>
              <a:buChar char="•"/>
              <a:defRPr sz="2398" b="0">
                <a:solidFill>
                  <a:schemeClr val="tx1"/>
                </a:solidFill>
                <a:latin typeface="Arial" pitchFamily="34" charset="0"/>
                <a:cs typeface="Arial" pitchFamily="34" charset="0"/>
              </a:defRPr>
            </a:lvl1pPr>
            <a:lvl2pPr marL="629685" indent="-179910">
              <a:lnSpc>
                <a:spcPct val="100000"/>
              </a:lnSpc>
              <a:spcBef>
                <a:spcPts val="0"/>
              </a:spcBef>
              <a:buClrTx/>
              <a:buFont typeface="Arial" panose="020B0604020202020204" pitchFamily="34" charset="0"/>
              <a:buChar char="•"/>
              <a:defRPr sz="21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8" name="Content Placeholder 2">
            <a:extLst>
              <a:ext uri="{FF2B5EF4-FFF2-40B4-BE49-F238E27FC236}">
                <a16:creationId xmlns:a16="http://schemas.microsoft.com/office/drawing/2014/main" id="{D0078E25-742B-43BA-B81C-B888F7351C48}"/>
              </a:ext>
            </a:extLst>
          </p:cNvPr>
          <p:cNvSpPr>
            <a:spLocks noGrp="1"/>
          </p:cNvSpPr>
          <p:nvPr>
            <p:ph idx="14" hasCustomPrompt="1"/>
          </p:nvPr>
        </p:nvSpPr>
        <p:spPr>
          <a:xfrm>
            <a:off x="6201127" y="1331495"/>
            <a:ext cx="5780617" cy="4361625"/>
          </a:xfrm>
          <a:prstGeom prst="rect">
            <a:avLst/>
          </a:prstGeom>
        </p:spPr>
        <p:txBody>
          <a:bodyPr/>
          <a:lstStyle>
            <a:lvl1pPr marL="359653" indent="-359653">
              <a:lnSpc>
                <a:spcPct val="100000"/>
              </a:lnSpc>
              <a:spcBef>
                <a:spcPts val="0"/>
              </a:spcBef>
              <a:buClr>
                <a:schemeClr val="tx2"/>
              </a:buClr>
              <a:buFont typeface="Arial" panose="020B0604020202020204" pitchFamily="34" charset="0"/>
              <a:buChar char="•"/>
              <a:defRPr sz="2398" b="0">
                <a:solidFill>
                  <a:schemeClr val="tx1"/>
                </a:solidFill>
                <a:latin typeface="Arial" pitchFamily="34" charset="0"/>
                <a:cs typeface="Arial" pitchFamily="34" charset="0"/>
              </a:defRPr>
            </a:lvl1pPr>
            <a:lvl2pPr marL="629685" indent="-179910">
              <a:lnSpc>
                <a:spcPct val="100000"/>
              </a:lnSpc>
              <a:spcBef>
                <a:spcPts val="0"/>
              </a:spcBef>
              <a:buClrTx/>
              <a:buFont typeface="Arial" panose="020B0604020202020204" pitchFamily="34" charset="0"/>
              <a:buChar char="•"/>
              <a:defRPr sz="21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1" name="Slide Number Placeholder 5">
            <a:extLst>
              <a:ext uri="{FF2B5EF4-FFF2-40B4-BE49-F238E27FC236}">
                <a16:creationId xmlns:a16="http://schemas.microsoft.com/office/drawing/2014/main" id="{CF8D562E-BD71-4CAC-863D-891ECF663F68}"/>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2" name="Text Placeholder 13">
            <a:extLst>
              <a:ext uri="{FF2B5EF4-FFF2-40B4-BE49-F238E27FC236}">
                <a16:creationId xmlns:a16="http://schemas.microsoft.com/office/drawing/2014/main" id="{8CC28178-F055-4B90-BBB3-C56DD8BF1B2E}"/>
              </a:ext>
            </a:extLst>
          </p:cNvPr>
          <p:cNvSpPr>
            <a:spLocks noGrp="1"/>
          </p:cNvSpPr>
          <p:nvPr>
            <p:ph type="body" sz="quarter" idx="13" hasCustomPrompt="1"/>
          </p:nvPr>
        </p:nvSpPr>
        <p:spPr>
          <a:xfrm>
            <a:off x="316085" y="6429059"/>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10" name="Rectangle 9">
            <a:extLst>
              <a:ext uri="{FF2B5EF4-FFF2-40B4-BE49-F238E27FC236}">
                <a16:creationId xmlns:a16="http://schemas.microsoft.com/office/drawing/2014/main" id="{AD4D3967-CEBF-4319-84FC-2D6DC5417B64}"/>
              </a:ext>
            </a:extLst>
          </p:cNvPr>
          <p:cNvSpPr/>
          <p:nvPr userDrawn="1"/>
        </p:nvSpPr>
        <p:spPr>
          <a:xfrm>
            <a:off x="320843" y="880633"/>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Z_SYMBOL_RGB.jpg">
            <a:extLst>
              <a:ext uri="{FF2B5EF4-FFF2-40B4-BE49-F238E27FC236}">
                <a16:creationId xmlns:a16="http://schemas.microsoft.com/office/drawing/2014/main" id="{F7095F60-8F3E-4904-ACCA-E2F141E9D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48223" y="6134221"/>
            <a:ext cx="604801" cy="696215"/>
          </a:xfrm>
          <a:prstGeom prst="rect">
            <a:avLst/>
          </a:prstGeom>
        </p:spPr>
      </p:pic>
    </p:spTree>
    <p:extLst>
      <p:ext uri="{BB962C8B-B14F-4D97-AF65-F5344CB8AC3E}">
        <p14:creationId xmlns:p14="http://schemas.microsoft.com/office/powerpoint/2010/main" val="333999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8_Contents Lis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11" name="Text Placeholder 3">
            <a:extLst>
              <a:ext uri="{FF2B5EF4-FFF2-40B4-BE49-F238E27FC236}">
                <a16:creationId xmlns:a16="http://schemas.microsoft.com/office/drawing/2014/main" id="{D1766D5F-55A3-4E4F-BC0F-611242145537}"/>
              </a:ext>
            </a:extLst>
          </p:cNvPr>
          <p:cNvSpPr>
            <a:spLocks noGrp="1"/>
          </p:cNvSpPr>
          <p:nvPr>
            <p:ph type="body" sz="quarter" idx="11"/>
          </p:nvPr>
        </p:nvSpPr>
        <p:spPr>
          <a:xfrm>
            <a:off x="316800" y="1649465"/>
            <a:ext cx="5448000" cy="936000"/>
          </a:xfrm>
          <a:prstGeom prst="rect">
            <a:avLst/>
          </a:prstGeom>
        </p:spPr>
        <p:txBody>
          <a:bodyPr vert="horz"/>
          <a:lstStyle>
            <a:lvl1pPr marL="342900" indent="-342900" algn="l">
              <a:spcBef>
                <a:spcPts val="0"/>
              </a:spcBef>
              <a:buClr>
                <a:schemeClr val="tx2"/>
              </a:buClr>
              <a:buFont typeface="Arial" panose="020B0604020202020204" pitchFamily="34" charset="0"/>
              <a:buChar char="•"/>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US" noProof="0"/>
              <a:t>Click to edit Master text styles</a:t>
            </a:r>
          </a:p>
        </p:txBody>
      </p:sp>
      <p:sp>
        <p:nvSpPr>
          <p:cNvPr id="12" name="Picture Placeholder 16">
            <a:extLst>
              <a:ext uri="{FF2B5EF4-FFF2-40B4-BE49-F238E27FC236}">
                <a16:creationId xmlns:a16="http://schemas.microsoft.com/office/drawing/2014/main" id="{57E8BEC7-BB12-4D30-B2D8-F2CFFDD6EDAF}"/>
              </a:ext>
            </a:extLst>
          </p:cNvPr>
          <p:cNvSpPr>
            <a:spLocks noGrp="1"/>
          </p:cNvSpPr>
          <p:nvPr>
            <p:ph type="pic" sz="quarter" idx="14"/>
          </p:nvPr>
        </p:nvSpPr>
        <p:spPr>
          <a:xfrm>
            <a:off x="6240000" y="1670400"/>
            <a:ext cx="5448000" cy="3781317"/>
          </a:xfrm>
          <a:prstGeom prst="rect">
            <a:avLst/>
          </a:prstGeom>
        </p:spPr>
        <p:txBody>
          <a:bodyPr vert="horz" lIns="0" tIns="0" rIns="0" bIns="0" anchor="ctr" anchorCtr="0"/>
          <a:lstStyle>
            <a:lvl1pPr marL="285750" indent="-285750" algn="ctr">
              <a:spcBef>
                <a:spcPts val="0"/>
              </a:spcBef>
              <a:buClr>
                <a:schemeClr val="tx2"/>
              </a:buClr>
              <a:buFont typeface="Arial" panose="020B0604020202020204" pitchFamily="34" charset="0"/>
              <a:buChar char="•"/>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8" name="Slide Number Placeholder 5">
            <a:extLst>
              <a:ext uri="{FF2B5EF4-FFF2-40B4-BE49-F238E27FC236}">
                <a16:creationId xmlns:a16="http://schemas.microsoft.com/office/drawing/2014/main" id="{0256FDA1-D9DD-403C-A20D-43606680B471}"/>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13">
            <a:extLst>
              <a:ext uri="{FF2B5EF4-FFF2-40B4-BE49-F238E27FC236}">
                <a16:creationId xmlns:a16="http://schemas.microsoft.com/office/drawing/2014/main" id="{D8AB0C02-44DA-44E6-ABAE-3AD325CEBE27}"/>
              </a:ext>
            </a:extLst>
          </p:cNvPr>
          <p:cNvSpPr>
            <a:spLocks noGrp="1"/>
          </p:cNvSpPr>
          <p:nvPr>
            <p:ph type="body" sz="quarter" idx="13" hasCustomPrompt="1"/>
          </p:nvPr>
        </p:nvSpPr>
        <p:spPr>
          <a:xfrm>
            <a:off x="315556" y="6429925"/>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7" name="Rectangle 6">
            <a:extLst>
              <a:ext uri="{FF2B5EF4-FFF2-40B4-BE49-F238E27FC236}">
                <a16:creationId xmlns:a16="http://schemas.microsoft.com/office/drawing/2014/main" id="{4983ECDA-BF69-4CCD-ACA7-90B5BC849199}"/>
              </a:ext>
            </a:extLst>
          </p:cNvPr>
          <p:cNvSpPr/>
          <p:nvPr userDrawn="1"/>
        </p:nvSpPr>
        <p:spPr>
          <a:xfrm>
            <a:off x="320843" y="880633"/>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Z_SYMBOL_RGB.jpg">
            <a:extLst>
              <a:ext uri="{FF2B5EF4-FFF2-40B4-BE49-F238E27FC236}">
                <a16:creationId xmlns:a16="http://schemas.microsoft.com/office/drawing/2014/main" id="{0810BAAB-6B8C-4F65-8E5D-049AA4B9F2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48223" y="6134221"/>
            <a:ext cx="604801" cy="696215"/>
          </a:xfrm>
          <a:prstGeom prst="rect">
            <a:avLst/>
          </a:prstGeom>
        </p:spPr>
      </p:pic>
    </p:spTree>
    <p:extLst>
      <p:ext uri="{BB962C8B-B14F-4D97-AF65-F5344CB8AC3E}">
        <p14:creationId xmlns:p14="http://schemas.microsoft.com/office/powerpoint/2010/main" val="24478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705012" y="4575175"/>
            <a:ext cx="3585633" cy="381000"/>
          </a:xfrm>
          <a:prstGeom prst="rect">
            <a:avLst/>
          </a:prstGeom>
          <a:noFill/>
          <a:ln w="9525">
            <a:noFill/>
            <a:miter lim="800000"/>
            <a:headEnd/>
            <a:tailEnd/>
          </a:ln>
          <a:effectLst/>
        </p:spPr>
        <p:txBody>
          <a:bodyPr anchor="b"/>
          <a:lstStyle/>
          <a:p>
            <a:r>
              <a:rPr lang="en-GB" sz="1867" b="1" dirty="0">
                <a:solidFill>
                  <a:schemeClr val="tx1"/>
                </a:solidFill>
                <a:latin typeface="Arial" pitchFamily="34" charset="0"/>
                <a:cs typeface="Arial" pitchFamily="34" charset="0"/>
              </a:rPr>
              <a:t>Confidentiality Notice </a:t>
            </a:r>
            <a:endParaRPr lang="en-GB" sz="32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721944" y="4956175"/>
            <a:ext cx="9920657" cy="864000"/>
          </a:xfrm>
          <a:prstGeom prst="rect">
            <a:avLst/>
          </a:prstGeom>
          <a:noFill/>
          <a:ln w="9525">
            <a:noFill/>
            <a:miter lim="800000"/>
            <a:headEnd/>
            <a:tailEnd/>
          </a:ln>
          <a:effectLst/>
        </p:spPr>
        <p:txBody>
          <a:bodyPr/>
          <a:lstStyle/>
          <a:p>
            <a:r>
              <a:rPr lang="en-GB" sz="1200" noProof="0" dirty="0">
                <a:solidFill>
                  <a:schemeClr val="tx1"/>
                </a:solidFill>
                <a:latin typeface="+mn-lt"/>
                <a:cs typeface="Arial"/>
              </a:rPr>
              <a:t>This file is private and may contain confidential and proprietary information. If you have received this file in error, please notify us and remove </a:t>
            </a:r>
            <a:br>
              <a:rPr lang="en-GB" sz="1200" noProof="0" dirty="0">
                <a:solidFill>
                  <a:schemeClr val="tx1"/>
                </a:solidFill>
                <a:latin typeface="+mn-lt"/>
                <a:cs typeface="Arial"/>
              </a:rPr>
            </a:br>
            <a:r>
              <a:rPr lang="en-GB" sz="12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1200" kern="1200" dirty="0">
                <a:solidFill>
                  <a:schemeClr val="tx1"/>
                </a:solidFill>
                <a:latin typeface="+mn-lt"/>
                <a:ea typeface="+mn-ea"/>
                <a:cs typeface="Arial"/>
              </a:rPr>
              <a:t>1 Francis Crick Avenue</a:t>
            </a:r>
            <a:r>
              <a:rPr lang="en-US" sz="1200" kern="1200" baseline="0" dirty="0">
                <a:solidFill>
                  <a:schemeClr val="tx1"/>
                </a:solidFill>
                <a:latin typeface="+mn-lt"/>
                <a:ea typeface="+mn-ea"/>
                <a:cs typeface="Arial"/>
              </a:rPr>
              <a:t>, </a:t>
            </a:r>
            <a:r>
              <a:rPr lang="en-US" sz="1200" kern="1200" dirty="0">
                <a:solidFill>
                  <a:schemeClr val="tx1"/>
                </a:solidFill>
                <a:latin typeface="+mn-lt"/>
                <a:ea typeface="+mn-ea"/>
                <a:cs typeface="Arial"/>
              </a:rPr>
              <a:t>Cambridge Biomedical Campus, Cambridge, CB2 0AA</a:t>
            </a:r>
            <a:r>
              <a:rPr lang="en-GB" sz="12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35080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0_Contents Lis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10" name="Text Placeholder 3">
            <a:extLst>
              <a:ext uri="{FF2B5EF4-FFF2-40B4-BE49-F238E27FC236}">
                <a16:creationId xmlns:a16="http://schemas.microsoft.com/office/drawing/2014/main" id="{CFC1147D-F828-441E-B646-AD8739697752}"/>
              </a:ext>
            </a:extLst>
          </p:cNvPr>
          <p:cNvSpPr>
            <a:spLocks noGrp="1"/>
          </p:cNvSpPr>
          <p:nvPr>
            <p:ph type="body" sz="quarter" idx="11"/>
          </p:nvPr>
        </p:nvSpPr>
        <p:spPr>
          <a:xfrm>
            <a:off x="436800" y="1649464"/>
            <a:ext cx="11241600" cy="1893835"/>
          </a:xfrm>
          <a:prstGeom prst="rect">
            <a:avLst/>
          </a:prstGeom>
        </p:spPr>
        <p:txBody>
          <a:bodyPr vert="horz"/>
          <a:lstStyle>
            <a:lvl1pPr marL="342900" indent="-342900" algn="l">
              <a:spcBef>
                <a:spcPts val="0"/>
              </a:spcBef>
              <a:buClr>
                <a:schemeClr val="tx2"/>
              </a:buClr>
              <a:buFont typeface="Arial" panose="020B0604020202020204" pitchFamily="34" charset="0"/>
              <a:buChar char="•"/>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US" noProof="0"/>
              <a:t>Click to edit Master text styles</a:t>
            </a:r>
          </a:p>
        </p:txBody>
      </p:sp>
      <p:sp>
        <p:nvSpPr>
          <p:cNvPr id="11" name="Picture Placeholder 16">
            <a:extLst>
              <a:ext uri="{FF2B5EF4-FFF2-40B4-BE49-F238E27FC236}">
                <a16:creationId xmlns:a16="http://schemas.microsoft.com/office/drawing/2014/main" id="{C02C524F-C8D7-46A5-AE19-B398CEA16F00}"/>
              </a:ext>
            </a:extLst>
          </p:cNvPr>
          <p:cNvSpPr>
            <a:spLocks noGrp="1"/>
          </p:cNvSpPr>
          <p:nvPr>
            <p:ph type="pic" sz="quarter" idx="15"/>
          </p:nvPr>
        </p:nvSpPr>
        <p:spPr>
          <a:xfrm>
            <a:off x="61584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12" name="Picture Placeholder 16">
            <a:extLst>
              <a:ext uri="{FF2B5EF4-FFF2-40B4-BE49-F238E27FC236}">
                <a16:creationId xmlns:a16="http://schemas.microsoft.com/office/drawing/2014/main" id="{7453A472-8D91-4E16-9BF8-7898322770F4}"/>
              </a:ext>
            </a:extLst>
          </p:cNvPr>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13" name="Slide Number Placeholder 5">
            <a:extLst>
              <a:ext uri="{FF2B5EF4-FFF2-40B4-BE49-F238E27FC236}">
                <a16:creationId xmlns:a16="http://schemas.microsoft.com/office/drawing/2014/main" id="{B6872447-063D-45B9-A883-8A4BF3E41800}"/>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ext Placeholder 13">
            <a:extLst>
              <a:ext uri="{FF2B5EF4-FFF2-40B4-BE49-F238E27FC236}">
                <a16:creationId xmlns:a16="http://schemas.microsoft.com/office/drawing/2014/main" id="{9D8DC599-B2ED-4193-B8BC-BC466158E77B}"/>
              </a:ext>
            </a:extLst>
          </p:cNvPr>
          <p:cNvSpPr>
            <a:spLocks noGrp="1"/>
          </p:cNvSpPr>
          <p:nvPr>
            <p:ph type="body" sz="quarter" idx="13" hasCustomPrompt="1"/>
          </p:nvPr>
        </p:nvSpPr>
        <p:spPr>
          <a:xfrm>
            <a:off x="316085" y="6449999"/>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8" name="Rectangle 7">
            <a:extLst>
              <a:ext uri="{FF2B5EF4-FFF2-40B4-BE49-F238E27FC236}">
                <a16:creationId xmlns:a16="http://schemas.microsoft.com/office/drawing/2014/main" id="{E127739D-D3B4-4D5F-B9D5-38F2B278689A}"/>
              </a:ext>
            </a:extLst>
          </p:cNvPr>
          <p:cNvSpPr/>
          <p:nvPr userDrawn="1"/>
        </p:nvSpPr>
        <p:spPr>
          <a:xfrm>
            <a:off x="320843" y="880633"/>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descr="AZ_SYMBOL_RGB.jpg">
            <a:extLst>
              <a:ext uri="{FF2B5EF4-FFF2-40B4-BE49-F238E27FC236}">
                <a16:creationId xmlns:a16="http://schemas.microsoft.com/office/drawing/2014/main" id="{B8757F2E-72E8-454E-BEE9-4FA548334B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48223" y="6134221"/>
            <a:ext cx="604801" cy="696215"/>
          </a:xfrm>
          <a:prstGeom prst="rect">
            <a:avLst/>
          </a:prstGeom>
        </p:spPr>
      </p:pic>
    </p:spTree>
    <p:extLst>
      <p:ext uri="{BB962C8B-B14F-4D97-AF65-F5344CB8AC3E}">
        <p14:creationId xmlns:p14="http://schemas.microsoft.com/office/powerpoint/2010/main" val="21345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1_Contents Lis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10" name="Text Placeholder 3">
            <a:extLst>
              <a:ext uri="{FF2B5EF4-FFF2-40B4-BE49-F238E27FC236}">
                <a16:creationId xmlns:a16="http://schemas.microsoft.com/office/drawing/2014/main" id="{CFC1147D-F828-441E-B646-AD8739697752}"/>
              </a:ext>
            </a:extLst>
          </p:cNvPr>
          <p:cNvSpPr>
            <a:spLocks noGrp="1"/>
          </p:cNvSpPr>
          <p:nvPr>
            <p:ph type="body" sz="quarter" idx="11"/>
          </p:nvPr>
        </p:nvSpPr>
        <p:spPr>
          <a:xfrm>
            <a:off x="436800" y="1649464"/>
            <a:ext cx="11241600" cy="1893835"/>
          </a:xfrm>
          <a:prstGeom prst="rect">
            <a:avLst/>
          </a:prstGeom>
        </p:spPr>
        <p:txBody>
          <a:bodyPr vert="horz"/>
          <a:lstStyle>
            <a:lvl1pPr marL="342900" indent="-342900" algn="l">
              <a:spcBef>
                <a:spcPts val="0"/>
              </a:spcBef>
              <a:buClr>
                <a:schemeClr val="tx2"/>
              </a:buClr>
              <a:buFont typeface="Arial" panose="020B0604020202020204" pitchFamily="34" charset="0"/>
              <a:buChar char="•"/>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US" noProof="0"/>
              <a:t>Click to edit Master text styles</a:t>
            </a:r>
          </a:p>
        </p:txBody>
      </p:sp>
      <p:sp>
        <p:nvSpPr>
          <p:cNvPr id="8" name="Picture Placeholder 16">
            <a:extLst>
              <a:ext uri="{FF2B5EF4-FFF2-40B4-BE49-F238E27FC236}">
                <a16:creationId xmlns:a16="http://schemas.microsoft.com/office/drawing/2014/main" id="{F8556F86-2E45-4ECE-B852-8477CCC18DE8}"/>
              </a:ext>
            </a:extLst>
          </p:cNvPr>
          <p:cNvSpPr>
            <a:spLocks noGrp="1"/>
          </p:cNvSpPr>
          <p:nvPr>
            <p:ph type="pic" sz="quarter" idx="14"/>
          </p:nvPr>
        </p:nvSpPr>
        <p:spPr>
          <a:xfrm>
            <a:off x="436800"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13" name="Picture Placeholder 16">
            <a:extLst>
              <a:ext uri="{FF2B5EF4-FFF2-40B4-BE49-F238E27FC236}">
                <a16:creationId xmlns:a16="http://schemas.microsoft.com/office/drawing/2014/main" id="{3A11549A-3A17-4A0F-9E13-F56580957E2D}"/>
              </a:ext>
            </a:extLst>
          </p:cNvPr>
          <p:cNvSpPr>
            <a:spLocks noGrp="1"/>
          </p:cNvSpPr>
          <p:nvPr>
            <p:ph type="pic" sz="quarter" idx="15"/>
          </p:nvPr>
        </p:nvSpPr>
        <p:spPr>
          <a:xfrm>
            <a:off x="42680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14" name="Picture Placeholder 16">
            <a:extLst>
              <a:ext uri="{FF2B5EF4-FFF2-40B4-BE49-F238E27FC236}">
                <a16:creationId xmlns:a16="http://schemas.microsoft.com/office/drawing/2014/main" id="{EAA9FDAE-C9CF-43E6-9F20-6AF1A3F5C597}"/>
              </a:ext>
            </a:extLst>
          </p:cNvPr>
          <p:cNvSpPr>
            <a:spLocks noGrp="1"/>
          </p:cNvSpPr>
          <p:nvPr>
            <p:ph type="pic" sz="quarter" idx="16"/>
          </p:nvPr>
        </p:nvSpPr>
        <p:spPr>
          <a:xfrm>
            <a:off x="80903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12" name="Slide Number Placeholder 5">
            <a:extLst>
              <a:ext uri="{FF2B5EF4-FFF2-40B4-BE49-F238E27FC236}">
                <a16:creationId xmlns:a16="http://schemas.microsoft.com/office/drawing/2014/main" id="{BF2347FE-DE3F-4E77-A008-E29E6B5781B9}"/>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5" name="Text Placeholder 13">
            <a:extLst>
              <a:ext uri="{FF2B5EF4-FFF2-40B4-BE49-F238E27FC236}">
                <a16:creationId xmlns:a16="http://schemas.microsoft.com/office/drawing/2014/main" id="{90E5EE7B-9654-496F-9FFA-39E9A1B1D64C}"/>
              </a:ext>
            </a:extLst>
          </p:cNvPr>
          <p:cNvSpPr>
            <a:spLocks noGrp="1"/>
          </p:cNvSpPr>
          <p:nvPr>
            <p:ph type="body" sz="quarter" idx="13" hasCustomPrompt="1"/>
          </p:nvPr>
        </p:nvSpPr>
        <p:spPr>
          <a:xfrm>
            <a:off x="316085" y="6446080"/>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11" name="Rectangle 10">
            <a:extLst>
              <a:ext uri="{FF2B5EF4-FFF2-40B4-BE49-F238E27FC236}">
                <a16:creationId xmlns:a16="http://schemas.microsoft.com/office/drawing/2014/main" id="{1AE4238B-D184-4F48-933B-B5173F8F0CEB}"/>
              </a:ext>
            </a:extLst>
          </p:cNvPr>
          <p:cNvSpPr/>
          <p:nvPr userDrawn="1"/>
        </p:nvSpPr>
        <p:spPr>
          <a:xfrm>
            <a:off x="320843" y="880633"/>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descr="AZ_SYMBOL_RGB.jpg">
            <a:extLst>
              <a:ext uri="{FF2B5EF4-FFF2-40B4-BE49-F238E27FC236}">
                <a16:creationId xmlns:a16="http://schemas.microsoft.com/office/drawing/2014/main" id="{1AD78D1E-3825-4F38-B3DF-3CD1752B58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48223" y="6134221"/>
            <a:ext cx="604801" cy="696215"/>
          </a:xfrm>
          <a:prstGeom prst="rect">
            <a:avLst/>
          </a:prstGeom>
        </p:spPr>
      </p:pic>
    </p:spTree>
    <p:extLst>
      <p:ext uri="{BB962C8B-B14F-4D97-AF65-F5344CB8AC3E}">
        <p14:creationId xmlns:p14="http://schemas.microsoft.com/office/powerpoint/2010/main" val="27546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Contents Lis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A9B83EA-B5C7-4378-ACA8-537DDD2E708C}"/>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a:extLst>
              <a:ext uri="{FF2B5EF4-FFF2-40B4-BE49-F238E27FC236}">
                <a16:creationId xmlns:a16="http://schemas.microsoft.com/office/drawing/2014/main" id="{5C4DCA4B-1ED9-4EAF-83C8-F141E0FDF4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48223" y="6134221"/>
            <a:ext cx="604801" cy="696215"/>
          </a:xfrm>
          <a:prstGeom prst="rect">
            <a:avLst/>
          </a:prstGeom>
        </p:spPr>
      </p:pic>
    </p:spTree>
    <p:extLst>
      <p:ext uri="{BB962C8B-B14F-4D97-AF65-F5344CB8AC3E}">
        <p14:creationId xmlns:p14="http://schemas.microsoft.com/office/powerpoint/2010/main" val="343273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_Contents List">
    <p:bg>
      <p:bgPr>
        <a:solidFill>
          <a:schemeClr val="accent2"/>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nchor="ctr"/>
          <a:lstStyle>
            <a:lvl1pPr algn="l" defTabSz="609296" rtl="0" eaLnBrk="1" latinLnBrk="0" hangingPunct="1">
              <a:lnSpc>
                <a:spcPct val="100000"/>
              </a:lnSpc>
              <a:spcBef>
                <a:spcPct val="0"/>
              </a:spcBef>
              <a:buNone/>
              <a:defRPr lang="en-GB" sz="3198" b="1" kern="1200" baseline="0" noProof="0" dirty="0">
                <a:solidFill>
                  <a:schemeClr val="bg1"/>
                </a:solidFill>
                <a:latin typeface="Arial" pitchFamily="34" charset="0"/>
                <a:ea typeface="+mj-ea"/>
                <a:cs typeface="Arial" pitchFamily="34" charset="0"/>
              </a:defRPr>
            </a:lvl1pPr>
          </a:lstStyle>
          <a:p>
            <a:r>
              <a:rPr lang="en-GB" noProof="0"/>
              <a:t>Click to add content title</a:t>
            </a:r>
          </a:p>
        </p:txBody>
      </p:sp>
      <p:sp>
        <p:nvSpPr>
          <p:cNvPr id="2" name="Rectangle 1">
            <a:extLst>
              <a:ext uri="{FF2B5EF4-FFF2-40B4-BE49-F238E27FC236}">
                <a16:creationId xmlns:a16="http://schemas.microsoft.com/office/drawing/2014/main" id="{524F8B34-D3BB-4188-A369-73EF0F5B9987}"/>
              </a:ext>
            </a:extLst>
          </p:cNvPr>
          <p:cNvSpPr/>
          <p:nvPr userDrawn="1"/>
        </p:nvSpPr>
        <p:spPr>
          <a:xfrm>
            <a:off x="11239500" y="5930900"/>
            <a:ext cx="952500" cy="927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4759E613-64E6-4AEF-905F-3C1E1D0617A9}"/>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bg1"/>
                </a:solidFill>
                <a:effectLst/>
                <a:latin typeface="+mn-lt"/>
                <a:ea typeface="+mn-ea"/>
                <a:cs typeface="+mn-cs"/>
              </a:rPr>
              <a:t>Proprietary and Confidential ©AstraZeneca 2021 • FOR CONSULTANT/ADVISORY</a:t>
            </a:r>
            <a:r>
              <a:rPr lang="en-US" sz="800" b="0" kern="1200" baseline="0" dirty="0">
                <a:solidFill>
                  <a:schemeClr val="bg1"/>
                </a:solidFill>
                <a:effectLst/>
                <a:latin typeface="+mn-lt"/>
                <a:ea typeface="+mn-ea"/>
                <a:cs typeface="+mn-cs"/>
              </a:rPr>
              <a:t> BOARD MEETING PURPOSES </a:t>
            </a:r>
            <a:r>
              <a:rPr lang="en-US" sz="800" b="0" kern="1200" dirty="0">
                <a:solidFill>
                  <a:schemeClr val="bg1"/>
                </a:solidFill>
                <a:effectLst/>
                <a:latin typeface="+mn-lt"/>
                <a:ea typeface="+mn-ea"/>
                <a:cs typeface="+mn-cs"/>
              </a:rPr>
              <a:t>ONLY.</a:t>
            </a:r>
          </a:p>
        </p:txBody>
      </p:sp>
    </p:spTree>
    <p:extLst>
      <p:ext uri="{BB962C8B-B14F-4D97-AF65-F5344CB8AC3E}">
        <p14:creationId xmlns:p14="http://schemas.microsoft.com/office/powerpoint/2010/main" val="7683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6_Contents List">
    <p:bg>
      <p:bgPr>
        <a:solidFill>
          <a:schemeClr val="accent2"/>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nchor="ctr"/>
          <a:lstStyle>
            <a:lvl1pPr algn="l" defTabSz="609296" rtl="0" eaLnBrk="1" latinLnBrk="0" hangingPunct="1">
              <a:lnSpc>
                <a:spcPct val="100000"/>
              </a:lnSpc>
              <a:spcBef>
                <a:spcPct val="0"/>
              </a:spcBef>
              <a:buNone/>
              <a:defRPr lang="en-GB" sz="3200" b="1" kern="1200" baseline="0" noProof="0" dirty="0">
                <a:solidFill>
                  <a:schemeClr val="bg1"/>
                </a:solidFill>
                <a:latin typeface="Arial" pitchFamily="34" charset="0"/>
                <a:ea typeface="+mj-ea"/>
                <a:cs typeface="Arial" pitchFamily="34" charset="0"/>
              </a:defRPr>
            </a:lvl1pPr>
          </a:lstStyle>
          <a:p>
            <a:r>
              <a:rPr lang="en-GB" noProof="0"/>
              <a:t>Click to add content title</a:t>
            </a:r>
          </a:p>
        </p:txBody>
      </p:sp>
      <p:sp>
        <p:nvSpPr>
          <p:cNvPr id="2" name="Rectangle 1">
            <a:extLst>
              <a:ext uri="{FF2B5EF4-FFF2-40B4-BE49-F238E27FC236}">
                <a16:creationId xmlns:a16="http://schemas.microsoft.com/office/drawing/2014/main" id="{524F8B34-D3BB-4188-A369-73EF0F5B9987}"/>
              </a:ext>
            </a:extLst>
          </p:cNvPr>
          <p:cNvSpPr/>
          <p:nvPr userDrawn="1"/>
        </p:nvSpPr>
        <p:spPr>
          <a:xfrm>
            <a:off x="11239500" y="5930900"/>
            <a:ext cx="952500" cy="927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 name="Content Placeholder 2">
            <a:extLst>
              <a:ext uri="{FF2B5EF4-FFF2-40B4-BE49-F238E27FC236}">
                <a16:creationId xmlns:a16="http://schemas.microsoft.com/office/drawing/2014/main" id="{4B2A4951-3F8F-49F6-A880-BB0F07B37CE0}"/>
              </a:ext>
            </a:extLst>
          </p:cNvPr>
          <p:cNvSpPr>
            <a:spLocks noGrp="1"/>
          </p:cNvSpPr>
          <p:nvPr>
            <p:ph idx="1" hasCustomPrompt="1"/>
          </p:nvPr>
        </p:nvSpPr>
        <p:spPr>
          <a:xfrm>
            <a:off x="748748" y="1465074"/>
            <a:ext cx="10694505" cy="4230000"/>
          </a:xfrm>
          <a:prstGeom prst="rect">
            <a:avLst/>
          </a:prstGeom>
        </p:spPr>
        <p:txBody>
          <a:bodyPr anchor="t"/>
          <a:lstStyle>
            <a:lvl1pPr marL="359653" indent="-359653">
              <a:lnSpc>
                <a:spcPct val="100000"/>
              </a:lnSpc>
              <a:spcBef>
                <a:spcPts val="0"/>
              </a:spcBef>
              <a:buClr>
                <a:schemeClr val="bg1"/>
              </a:buClr>
              <a:buFont typeface="Arial" panose="020B0604020202020204" pitchFamily="34" charset="0"/>
              <a:buChar char="•"/>
              <a:defRPr sz="2398" b="1">
                <a:solidFill>
                  <a:schemeClr val="bg1"/>
                </a:solidFill>
                <a:latin typeface="Arial" pitchFamily="34" charset="0"/>
                <a:cs typeface="Arial" pitchFamily="34" charset="0"/>
              </a:defRPr>
            </a:lvl1pPr>
            <a:lvl2pPr marL="906975" indent="-457200">
              <a:lnSpc>
                <a:spcPct val="100000"/>
              </a:lnSpc>
              <a:spcBef>
                <a:spcPts val="0"/>
              </a:spcBef>
              <a:buClrTx/>
              <a:buFont typeface="Courier New" panose="02070309020205020404" pitchFamily="49" charset="0"/>
              <a:buChar char="o"/>
              <a:defRPr sz="2100" baseline="0">
                <a:solidFill>
                  <a:schemeClr val="bg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8" name="Rectangle 7">
            <a:extLst>
              <a:ext uri="{FF2B5EF4-FFF2-40B4-BE49-F238E27FC236}">
                <a16:creationId xmlns:a16="http://schemas.microsoft.com/office/drawing/2014/main" id="{5733459E-8A21-460B-964C-ACA6F016E8DF}"/>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bg1"/>
                </a:solidFill>
                <a:effectLst/>
                <a:latin typeface="+mn-lt"/>
                <a:ea typeface="+mn-ea"/>
                <a:cs typeface="+mn-cs"/>
              </a:rPr>
              <a:t>Proprietary and Confidential ©AstraZeneca 2021 • FOR CONSULTANT/ADVISORY</a:t>
            </a:r>
            <a:r>
              <a:rPr lang="en-US" sz="800" b="0" kern="1200" baseline="0" dirty="0">
                <a:solidFill>
                  <a:schemeClr val="bg1"/>
                </a:solidFill>
                <a:effectLst/>
                <a:latin typeface="+mn-lt"/>
                <a:ea typeface="+mn-ea"/>
                <a:cs typeface="+mn-cs"/>
              </a:rPr>
              <a:t> BOARD MEETING PURPOSES </a:t>
            </a:r>
            <a:r>
              <a:rPr lang="en-US" sz="800" b="0" kern="1200" dirty="0">
                <a:solidFill>
                  <a:schemeClr val="bg1"/>
                </a:solidFill>
                <a:effectLst/>
                <a:latin typeface="+mn-lt"/>
                <a:ea typeface="+mn-ea"/>
                <a:cs typeface="+mn-cs"/>
              </a:rPr>
              <a:t>ONLY.</a:t>
            </a:r>
          </a:p>
        </p:txBody>
      </p:sp>
    </p:spTree>
    <p:extLst>
      <p:ext uri="{BB962C8B-B14F-4D97-AF65-F5344CB8AC3E}">
        <p14:creationId xmlns:p14="http://schemas.microsoft.com/office/powerpoint/2010/main" val="14646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2_Contents List">
    <p:bg>
      <p:bgPr>
        <a:solidFill>
          <a:schemeClr val="accent2"/>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nchor="ctr"/>
          <a:lstStyle>
            <a:lvl1pPr algn="l" defTabSz="609296" rtl="0" eaLnBrk="1" latinLnBrk="0" hangingPunct="1">
              <a:lnSpc>
                <a:spcPct val="100000"/>
              </a:lnSpc>
              <a:spcBef>
                <a:spcPct val="0"/>
              </a:spcBef>
              <a:buNone/>
              <a:defRPr lang="en-GB" sz="3200" b="1" kern="1200" baseline="0" noProof="0" dirty="0">
                <a:solidFill>
                  <a:schemeClr val="bg1"/>
                </a:solidFill>
                <a:latin typeface="Arial" pitchFamily="34" charset="0"/>
                <a:ea typeface="+mj-ea"/>
                <a:cs typeface="Arial" pitchFamily="34" charset="0"/>
              </a:defRPr>
            </a:lvl1pPr>
          </a:lstStyle>
          <a:p>
            <a:r>
              <a:rPr lang="en-GB" noProof="0"/>
              <a:t>Click to add content title</a:t>
            </a:r>
          </a:p>
        </p:txBody>
      </p:sp>
      <p:sp>
        <p:nvSpPr>
          <p:cNvPr id="2" name="Rectangle 1">
            <a:extLst>
              <a:ext uri="{FF2B5EF4-FFF2-40B4-BE49-F238E27FC236}">
                <a16:creationId xmlns:a16="http://schemas.microsoft.com/office/drawing/2014/main" id="{524F8B34-D3BB-4188-A369-73EF0F5B9987}"/>
              </a:ext>
            </a:extLst>
          </p:cNvPr>
          <p:cNvSpPr/>
          <p:nvPr userDrawn="1"/>
        </p:nvSpPr>
        <p:spPr>
          <a:xfrm>
            <a:off x="11239500" y="5930900"/>
            <a:ext cx="952500" cy="927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5" name="Picture 2" descr="Image result for groups">
            <a:extLst>
              <a:ext uri="{FF2B5EF4-FFF2-40B4-BE49-F238E27FC236}">
                <a16:creationId xmlns:a16="http://schemas.microsoft.com/office/drawing/2014/main" id="{A2F4B32C-C288-4E83-8205-236DFCCD4919}"/>
              </a:ext>
            </a:extLst>
          </p:cNvPr>
          <p:cNvPicPr>
            <a:picLocks noChangeAspect="1" noChangeArrowheads="1"/>
          </p:cNvPicPr>
          <p:nvPr userDrawn="1"/>
        </p:nvPicPr>
        <p:blipFill>
          <a:blip r:embed="rId2">
            <a:alphaModFix amt="8000"/>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B2A4951-3F8F-49F6-A880-BB0F07B37CE0}"/>
              </a:ext>
            </a:extLst>
          </p:cNvPr>
          <p:cNvSpPr>
            <a:spLocks noGrp="1"/>
          </p:cNvSpPr>
          <p:nvPr>
            <p:ph idx="1" hasCustomPrompt="1"/>
          </p:nvPr>
        </p:nvSpPr>
        <p:spPr>
          <a:xfrm>
            <a:off x="748748" y="1465074"/>
            <a:ext cx="10694505" cy="4230000"/>
          </a:xfrm>
          <a:prstGeom prst="rect">
            <a:avLst/>
          </a:prstGeom>
        </p:spPr>
        <p:txBody>
          <a:bodyPr anchor="ctr"/>
          <a:lstStyle>
            <a:lvl1pPr marL="342900" indent="-342900">
              <a:lnSpc>
                <a:spcPct val="100000"/>
              </a:lnSpc>
              <a:spcBef>
                <a:spcPts val="0"/>
              </a:spcBef>
              <a:buClr>
                <a:schemeClr val="bg1"/>
              </a:buClr>
              <a:buFont typeface="Arial" panose="020B0604020202020204" pitchFamily="34" charset="0"/>
              <a:buChar char="•"/>
              <a:defRPr sz="2398" b="1">
                <a:solidFill>
                  <a:schemeClr val="bg1"/>
                </a:solidFill>
                <a:latin typeface="Arial" pitchFamily="34" charset="0"/>
                <a:cs typeface="Arial" pitchFamily="34" charset="0"/>
              </a:defRPr>
            </a:lvl1pPr>
            <a:lvl2pPr marL="906975" indent="-457200">
              <a:lnSpc>
                <a:spcPct val="100000"/>
              </a:lnSpc>
              <a:spcBef>
                <a:spcPts val="0"/>
              </a:spcBef>
              <a:buClrTx/>
              <a:buFont typeface="Courier New" panose="02070309020205020404" pitchFamily="49" charset="0"/>
              <a:buChar char="o"/>
              <a:defRPr sz="2100" baseline="0">
                <a:solidFill>
                  <a:schemeClr val="bg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8" name="Rectangle 7">
            <a:extLst>
              <a:ext uri="{FF2B5EF4-FFF2-40B4-BE49-F238E27FC236}">
                <a16:creationId xmlns:a16="http://schemas.microsoft.com/office/drawing/2014/main" id="{5733459E-8A21-460B-964C-ACA6F016E8DF}"/>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bg1"/>
                </a:solidFill>
                <a:effectLst/>
                <a:latin typeface="+mn-lt"/>
                <a:ea typeface="+mn-ea"/>
                <a:cs typeface="+mn-cs"/>
              </a:rPr>
              <a:t>Proprietary and Confidential ©AstraZeneca 2021 • FOR CONSULTANT/ADVISORY</a:t>
            </a:r>
            <a:r>
              <a:rPr lang="en-US" sz="800" b="0" kern="1200" baseline="0" dirty="0">
                <a:solidFill>
                  <a:schemeClr val="bg1"/>
                </a:solidFill>
                <a:effectLst/>
                <a:latin typeface="+mn-lt"/>
                <a:ea typeface="+mn-ea"/>
                <a:cs typeface="+mn-cs"/>
              </a:rPr>
              <a:t> BOARD MEETING PURPOSES </a:t>
            </a:r>
            <a:r>
              <a:rPr lang="en-US" sz="800" b="0" kern="1200" dirty="0">
                <a:solidFill>
                  <a:schemeClr val="bg1"/>
                </a:solidFill>
                <a:effectLst/>
                <a:latin typeface="+mn-lt"/>
                <a:ea typeface="+mn-ea"/>
                <a:cs typeface="+mn-cs"/>
              </a:rPr>
              <a:t>ONLY.</a:t>
            </a:r>
          </a:p>
        </p:txBody>
      </p:sp>
    </p:spTree>
    <p:extLst>
      <p:ext uri="{BB962C8B-B14F-4D97-AF65-F5344CB8AC3E}">
        <p14:creationId xmlns:p14="http://schemas.microsoft.com/office/powerpoint/2010/main" val="217097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_Contents List">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nchor="ctr"/>
          <a:lstStyle>
            <a:lvl1pPr algn="l" defTabSz="609296" rtl="0" eaLnBrk="1" latinLnBrk="0" hangingPunct="1">
              <a:lnSpc>
                <a:spcPct val="100000"/>
              </a:lnSpc>
              <a:spcBef>
                <a:spcPct val="0"/>
              </a:spcBef>
              <a:buNone/>
              <a:defRPr lang="en-GB" sz="3200" b="1" kern="1200" baseline="0" noProof="0" dirty="0">
                <a:solidFill>
                  <a:schemeClr val="bg1"/>
                </a:solidFill>
                <a:latin typeface="Arial" pitchFamily="34" charset="0"/>
                <a:ea typeface="+mj-ea"/>
                <a:cs typeface="Arial" pitchFamily="34" charset="0"/>
              </a:defRPr>
            </a:lvl1pPr>
          </a:lstStyle>
          <a:p>
            <a:r>
              <a:rPr lang="en-GB" noProof="0"/>
              <a:t>Click to add content title</a:t>
            </a:r>
          </a:p>
        </p:txBody>
      </p:sp>
      <p:sp>
        <p:nvSpPr>
          <p:cNvPr id="2" name="Rectangle 1">
            <a:extLst>
              <a:ext uri="{FF2B5EF4-FFF2-40B4-BE49-F238E27FC236}">
                <a16:creationId xmlns:a16="http://schemas.microsoft.com/office/drawing/2014/main" id="{524F8B34-D3BB-4188-A369-73EF0F5B9987}"/>
              </a:ext>
            </a:extLst>
          </p:cNvPr>
          <p:cNvSpPr/>
          <p:nvPr userDrawn="1"/>
        </p:nvSpPr>
        <p:spPr>
          <a:xfrm>
            <a:off x="11239500" y="5930900"/>
            <a:ext cx="952500" cy="927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D98BCDBD-EE28-4CE7-9E57-28F5F8E7644F}"/>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bg1"/>
                </a:solidFill>
                <a:effectLst/>
                <a:latin typeface="+mn-lt"/>
                <a:ea typeface="+mn-ea"/>
                <a:cs typeface="+mn-cs"/>
              </a:rPr>
              <a:t>Proprietary and Confidential ©AstraZeneca 2021 • FOR CONSULTANT/ADVISORY</a:t>
            </a:r>
            <a:r>
              <a:rPr lang="en-US" sz="800" b="0" kern="1200" baseline="0" dirty="0">
                <a:solidFill>
                  <a:schemeClr val="bg1"/>
                </a:solidFill>
                <a:effectLst/>
                <a:latin typeface="+mn-lt"/>
                <a:ea typeface="+mn-ea"/>
                <a:cs typeface="+mn-cs"/>
              </a:rPr>
              <a:t> BOARD MEETING PURPOSES </a:t>
            </a:r>
            <a:r>
              <a:rPr lang="en-US" sz="800" b="0" kern="1200" dirty="0">
                <a:solidFill>
                  <a:schemeClr val="bg1"/>
                </a:solidFill>
                <a:effectLst/>
                <a:latin typeface="+mn-lt"/>
                <a:ea typeface="+mn-ea"/>
                <a:cs typeface="+mn-cs"/>
              </a:rPr>
              <a:t>ONLY.</a:t>
            </a:r>
          </a:p>
        </p:txBody>
      </p:sp>
    </p:spTree>
    <p:extLst>
      <p:ext uri="{BB962C8B-B14F-4D97-AF65-F5344CB8AC3E}">
        <p14:creationId xmlns:p14="http://schemas.microsoft.com/office/powerpoint/2010/main" val="66446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3_Contents List">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nchor="ctr"/>
          <a:lstStyle>
            <a:lvl1pPr algn="l" defTabSz="609296" rtl="0" eaLnBrk="1" latinLnBrk="0" hangingPunct="1">
              <a:lnSpc>
                <a:spcPct val="100000"/>
              </a:lnSpc>
              <a:spcBef>
                <a:spcPct val="0"/>
              </a:spcBef>
              <a:buNone/>
              <a:defRPr lang="en-GB" sz="3200" b="1" kern="1200" baseline="0" noProof="0" dirty="0">
                <a:solidFill>
                  <a:schemeClr val="bg1"/>
                </a:solidFill>
                <a:latin typeface="Arial" pitchFamily="34" charset="0"/>
                <a:ea typeface="+mj-ea"/>
                <a:cs typeface="Arial" pitchFamily="34" charset="0"/>
              </a:defRPr>
            </a:lvl1pPr>
          </a:lstStyle>
          <a:p>
            <a:r>
              <a:rPr lang="en-GB" noProof="0"/>
              <a:t>Click to add content title</a:t>
            </a:r>
          </a:p>
        </p:txBody>
      </p:sp>
      <p:sp>
        <p:nvSpPr>
          <p:cNvPr id="2" name="Rectangle 1">
            <a:extLst>
              <a:ext uri="{FF2B5EF4-FFF2-40B4-BE49-F238E27FC236}">
                <a16:creationId xmlns:a16="http://schemas.microsoft.com/office/drawing/2014/main" id="{524F8B34-D3BB-4188-A369-73EF0F5B9987}"/>
              </a:ext>
            </a:extLst>
          </p:cNvPr>
          <p:cNvSpPr/>
          <p:nvPr userDrawn="1"/>
        </p:nvSpPr>
        <p:spPr>
          <a:xfrm>
            <a:off x="11239500" y="5930900"/>
            <a:ext cx="952500" cy="927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 name="Content Placeholder 2">
            <a:extLst>
              <a:ext uri="{FF2B5EF4-FFF2-40B4-BE49-F238E27FC236}">
                <a16:creationId xmlns:a16="http://schemas.microsoft.com/office/drawing/2014/main" id="{23E00370-5ED7-4CB8-912E-804229E7DC1F}"/>
              </a:ext>
            </a:extLst>
          </p:cNvPr>
          <p:cNvSpPr>
            <a:spLocks noGrp="1"/>
          </p:cNvSpPr>
          <p:nvPr>
            <p:ph idx="1" hasCustomPrompt="1"/>
          </p:nvPr>
        </p:nvSpPr>
        <p:spPr>
          <a:xfrm>
            <a:off x="748748" y="1465074"/>
            <a:ext cx="10694505" cy="4230000"/>
          </a:xfrm>
          <a:prstGeom prst="rect">
            <a:avLst/>
          </a:prstGeom>
        </p:spPr>
        <p:txBody>
          <a:bodyPr anchor="t"/>
          <a:lstStyle>
            <a:lvl1pPr marL="359653" indent="-359653">
              <a:lnSpc>
                <a:spcPct val="100000"/>
              </a:lnSpc>
              <a:spcBef>
                <a:spcPts val="0"/>
              </a:spcBef>
              <a:buClr>
                <a:schemeClr val="bg1"/>
              </a:buClr>
              <a:buFont typeface="Arial" panose="020B0604020202020204" pitchFamily="34" charset="0"/>
              <a:buChar char="•"/>
              <a:defRPr sz="2398" b="1">
                <a:solidFill>
                  <a:schemeClr val="bg1"/>
                </a:solidFill>
                <a:latin typeface="Arial" pitchFamily="34" charset="0"/>
                <a:cs typeface="Arial" pitchFamily="34" charset="0"/>
              </a:defRPr>
            </a:lvl1pPr>
            <a:lvl2pPr marL="906975" indent="-457200">
              <a:lnSpc>
                <a:spcPct val="100000"/>
              </a:lnSpc>
              <a:spcBef>
                <a:spcPts val="0"/>
              </a:spcBef>
              <a:buClrTx/>
              <a:buFont typeface="Courier New" panose="02070309020205020404" pitchFamily="49" charset="0"/>
              <a:buChar char="o"/>
              <a:defRPr sz="2100" baseline="0">
                <a:solidFill>
                  <a:schemeClr val="bg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7" name="Rectangle 6">
            <a:extLst>
              <a:ext uri="{FF2B5EF4-FFF2-40B4-BE49-F238E27FC236}">
                <a16:creationId xmlns:a16="http://schemas.microsoft.com/office/drawing/2014/main" id="{F4C9638D-DA16-4854-9C9D-1E0F1C00A130}"/>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bg1"/>
                </a:solidFill>
                <a:effectLst/>
                <a:latin typeface="+mn-lt"/>
                <a:ea typeface="+mn-ea"/>
                <a:cs typeface="+mn-cs"/>
              </a:rPr>
              <a:t>Proprietary and Confidential ©AstraZeneca 2021 • FOR CONSULTANT/ADVISORY</a:t>
            </a:r>
            <a:r>
              <a:rPr lang="en-US" sz="800" b="0" kern="1200" baseline="0" dirty="0">
                <a:solidFill>
                  <a:schemeClr val="bg1"/>
                </a:solidFill>
                <a:effectLst/>
                <a:latin typeface="+mn-lt"/>
                <a:ea typeface="+mn-ea"/>
                <a:cs typeface="+mn-cs"/>
              </a:rPr>
              <a:t> BOARD MEETING PURPOSES </a:t>
            </a:r>
            <a:r>
              <a:rPr lang="en-US" sz="800" b="0" kern="1200" dirty="0">
                <a:solidFill>
                  <a:schemeClr val="bg1"/>
                </a:solidFill>
                <a:effectLst/>
                <a:latin typeface="+mn-lt"/>
                <a:ea typeface="+mn-ea"/>
                <a:cs typeface="+mn-cs"/>
              </a:rPr>
              <a:t>ONLY.</a:t>
            </a:r>
          </a:p>
        </p:txBody>
      </p:sp>
    </p:spTree>
    <p:extLst>
      <p:ext uri="{BB962C8B-B14F-4D97-AF65-F5344CB8AC3E}">
        <p14:creationId xmlns:p14="http://schemas.microsoft.com/office/powerpoint/2010/main" val="268556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7_Contents List">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nchor="ctr"/>
          <a:lstStyle>
            <a:lvl1pPr algn="l" defTabSz="609296" rtl="0" eaLnBrk="1" latinLnBrk="0" hangingPunct="1">
              <a:lnSpc>
                <a:spcPct val="100000"/>
              </a:lnSpc>
              <a:spcBef>
                <a:spcPct val="0"/>
              </a:spcBef>
              <a:buNone/>
              <a:defRPr lang="en-GB" sz="3200" b="1" kern="1200" baseline="0" noProof="0" dirty="0">
                <a:solidFill>
                  <a:schemeClr val="bg1"/>
                </a:solidFill>
                <a:latin typeface="Arial" pitchFamily="34" charset="0"/>
                <a:ea typeface="+mj-ea"/>
                <a:cs typeface="Arial" pitchFamily="34" charset="0"/>
              </a:defRPr>
            </a:lvl1pPr>
          </a:lstStyle>
          <a:p>
            <a:r>
              <a:rPr lang="en-GB" noProof="0"/>
              <a:t>Click to add content title</a:t>
            </a:r>
          </a:p>
        </p:txBody>
      </p:sp>
      <p:sp>
        <p:nvSpPr>
          <p:cNvPr id="2" name="Rectangle 1">
            <a:extLst>
              <a:ext uri="{FF2B5EF4-FFF2-40B4-BE49-F238E27FC236}">
                <a16:creationId xmlns:a16="http://schemas.microsoft.com/office/drawing/2014/main" id="{524F8B34-D3BB-4188-A369-73EF0F5B9987}"/>
              </a:ext>
            </a:extLst>
          </p:cNvPr>
          <p:cNvSpPr/>
          <p:nvPr userDrawn="1"/>
        </p:nvSpPr>
        <p:spPr>
          <a:xfrm>
            <a:off x="11239500" y="5930900"/>
            <a:ext cx="952500" cy="927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5" name="Picture 2" descr="Image result for groups">
            <a:extLst>
              <a:ext uri="{FF2B5EF4-FFF2-40B4-BE49-F238E27FC236}">
                <a16:creationId xmlns:a16="http://schemas.microsoft.com/office/drawing/2014/main" id="{4F1EE5DA-9314-4BF6-AD3A-9AAE00B603A2}"/>
              </a:ext>
            </a:extLst>
          </p:cNvPr>
          <p:cNvPicPr>
            <a:picLocks noChangeAspect="1" noChangeArrowheads="1"/>
          </p:cNvPicPr>
          <p:nvPr userDrawn="1"/>
        </p:nvPicPr>
        <p:blipFill>
          <a:blip r:embed="rId2">
            <a:duotone>
              <a:schemeClr val="accent1">
                <a:shade val="45000"/>
                <a:satMod val="135000"/>
              </a:schemeClr>
              <a:prstClr val="white"/>
            </a:duotone>
            <a:alphaModFix amt="10000"/>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23E00370-5ED7-4CB8-912E-804229E7DC1F}"/>
              </a:ext>
            </a:extLst>
          </p:cNvPr>
          <p:cNvSpPr>
            <a:spLocks noGrp="1"/>
          </p:cNvSpPr>
          <p:nvPr>
            <p:ph idx="1" hasCustomPrompt="1"/>
          </p:nvPr>
        </p:nvSpPr>
        <p:spPr>
          <a:xfrm>
            <a:off x="748748" y="1465074"/>
            <a:ext cx="10694505" cy="4230000"/>
          </a:xfrm>
          <a:prstGeom prst="rect">
            <a:avLst/>
          </a:prstGeom>
        </p:spPr>
        <p:txBody>
          <a:bodyPr anchor="ctr"/>
          <a:lstStyle>
            <a:lvl1pPr marL="359653" indent="-359653">
              <a:lnSpc>
                <a:spcPct val="100000"/>
              </a:lnSpc>
              <a:spcBef>
                <a:spcPts val="0"/>
              </a:spcBef>
              <a:buClr>
                <a:schemeClr val="bg1"/>
              </a:buClr>
              <a:buFont typeface="Arial" panose="020B0604020202020204" pitchFamily="34" charset="0"/>
              <a:buChar char="•"/>
              <a:defRPr sz="2398" b="1">
                <a:solidFill>
                  <a:schemeClr val="bg1"/>
                </a:solidFill>
                <a:latin typeface="Arial" pitchFamily="34" charset="0"/>
                <a:cs typeface="Arial" pitchFamily="34" charset="0"/>
              </a:defRPr>
            </a:lvl1pPr>
            <a:lvl2pPr marL="906975" indent="-457200">
              <a:lnSpc>
                <a:spcPct val="100000"/>
              </a:lnSpc>
              <a:spcBef>
                <a:spcPts val="0"/>
              </a:spcBef>
              <a:buClrTx/>
              <a:buFont typeface="Courier New" panose="02070309020205020404" pitchFamily="49" charset="0"/>
              <a:buChar char="o"/>
              <a:defRPr sz="2100" baseline="0">
                <a:solidFill>
                  <a:schemeClr val="bg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7" name="Rectangle 6">
            <a:extLst>
              <a:ext uri="{FF2B5EF4-FFF2-40B4-BE49-F238E27FC236}">
                <a16:creationId xmlns:a16="http://schemas.microsoft.com/office/drawing/2014/main" id="{F4C9638D-DA16-4854-9C9D-1E0F1C00A130}"/>
              </a:ext>
            </a:extLst>
          </p:cNvPr>
          <p:cNvSpPr/>
          <p:nvPr userDrawn="1"/>
        </p:nvSpPr>
        <p:spPr>
          <a:xfrm>
            <a:off x="1744864" y="6700901"/>
            <a:ext cx="8702274" cy="123111"/>
          </a:xfrm>
          <a:prstGeom prst="rect">
            <a:avLst/>
          </a:prstGeom>
        </p:spPr>
        <p:txBody>
          <a:bodyPr wrap="square" lIns="0" tIns="0" rIns="0" bIns="0" anchor="ctr" anchorCtr="0">
            <a:spAutoFit/>
          </a:bodyPr>
          <a:lstStyle/>
          <a:p>
            <a:pPr algn="ctr"/>
            <a:r>
              <a:rPr lang="en-US" sz="800" b="0" kern="1200" dirty="0">
                <a:solidFill>
                  <a:schemeClr val="bg1"/>
                </a:solidFill>
                <a:effectLst/>
                <a:latin typeface="+mn-lt"/>
                <a:ea typeface="+mn-ea"/>
                <a:cs typeface="+mn-cs"/>
              </a:rPr>
              <a:t>Proprietary and Confidential ©AstraZeneca 2021 • FOR CONSULTANT/ADVISORY</a:t>
            </a:r>
            <a:r>
              <a:rPr lang="en-US" sz="800" b="0" kern="1200" baseline="0" dirty="0">
                <a:solidFill>
                  <a:schemeClr val="bg1"/>
                </a:solidFill>
                <a:effectLst/>
                <a:latin typeface="+mn-lt"/>
                <a:ea typeface="+mn-ea"/>
                <a:cs typeface="+mn-cs"/>
              </a:rPr>
              <a:t> BOARD MEETING PURPOSES </a:t>
            </a:r>
            <a:r>
              <a:rPr lang="en-US" sz="800" b="0" kern="1200" dirty="0">
                <a:solidFill>
                  <a:schemeClr val="bg1"/>
                </a:solidFill>
                <a:effectLst/>
                <a:latin typeface="+mn-lt"/>
                <a:ea typeface="+mn-ea"/>
                <a:cs typeface="+mn-cs"/>
              </a:rPr>
              <a:t>ONLY.</a:t>
            </a:r>
          </a:p>
        </p:txBody>
      </p:sp>
    </p:spTree>
    <p:extLst>
      <p:ext uri="{BB962C8B-B14F-4D97-AF65-F5344CB8AC3E}">
        <p14:creationId xmlns:p14="http://schemas.microsoft.com/office/powerpoint/2010/main" val="28544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207" y="159492"/>
            <a:ext cx="11298004" cy="964463"/>
          </a:xfrm>
          <a:prstGeom prst="rect">
            <a:avLst/>
          </a:prstGeom>
        </p:spPr>
        <p:txBody>
          <a:bodyPr lIns="91436" tIns="45718" rIns="91436" bIns="45718"/>
          <a:lstStyle>
            <a:lvl1pPr algn="l">
              <a:defRPr sz="3199" b="1">
                <a:solidFill>
                  <a:schemeClr val="tx2"/>
                </a:solidFill>
              </a:defRPr>
            </a:lvl1pPr>
          </a:lstStyle>
          <a:p>
            <a:r>
              <a:rPr lang="en-US"/>
              <a:t>Click to edit Master title style</a:t>
            </a:r>
          </a:p>
        </p:txBody>
      </p:sp>
      <p:sp>
        <p:nvSpPr>
          <p:cNvPr id="3" name="Content Placeholder 2"/>
          <p:cNvSpPr>
            <a:spLocks noGrp="1"/>
          </p:cNvSpPr>
          <p:nvPr>
            <p:ph idx="1"/>
          </p:nvPr>
        </p:nvSpPr>
        <p:spPr>
          <a:xfrm>
            <a:off x="446207" y="1382234"/>
            <a:ext cx="11298004" cy="4743931"/>
          </a:xfrm>
          <a:prstGeom prst="rect">
            <a:avLst/>
          </a:prstGeom>
        </p:spPr>
        <p:txBody>
          <a:bodyPr lIns="91436" tIns="45718" rIns="91436" bIns="45718"/>
          <a:lstStyle>
            <a:lvl1pPr>
              <a:defRPr sz="2399"/>
            </a:lvl1pPr>
            <a:lvl2pPr>
              <a:defRPr sz="2399"/>
            </a:lvl2pPr>
            <a:lvl3pPr>
              <a:defRPr sz="2399"/>
            </a:lvl3pPr>
            <a:lvl4pPr>
              <a:defRPr sz="2399"/>
            </a:lvl4pPr>
            <a:lvl5pPr>
              <a:defRPr sz="23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875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a:lnSpc>
                <a:spcPct val="100000"/>
              </a:lnSpc>
              <a:defRPr sz="32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658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_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6" y="192001"/>
            <a:ext cx="11687535" cy="505043"/>
          </a:xfrm>
          <a:prstGeom prst="rect">
            <a:avLst/>
          </a:prstGeom>
        </p:spPr>
        <p:txBody>
          <a:bodyPr vert="horz" anchor="b"/>
          <a:lstStyle>
            <a:lvl1pPr algn="l" defTabSz="609555"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
        <p:nvSpPr>
          <p:cNvPr id="6" name="Subtitle 2"/>
          <p:cNvSpPr>
            <a:spLocks noGrp="1"/>
          </p:cNvSpPr>
          <p:nvPr>
            <p:ph type="subTitle" idx="10" hasCustomPrompt="1"/>
          </p:nvPr>
        </p:nvSpPr>
        <p:spPr>
          <a:xfrm>
            <a:off x="316085" y="702468"/>
            <a:ext cx="11687535" cy="386557"/>
          </a:xfrm>
          <a:prstGeom prst="rect">
            <a:avLst/>
          </a:prstGeom>
        </p:spPr>
        <p:txBody>
          <a:bodyPr anchor="t"/>
          <a:lstStyle>
            <a:lvl1pPr marL="0" indent="0" algn="l">
              <a:lnSpc>
                <a:spcPct val="100000"/>
              </a:lnSpc>
              <a:spcBef>
                <a:spcPts val="0"/>
              </a:spcBef>
              <a:buNone/>
              <a:defRPr sz="2000">
                <a:solidFill>
                  <a:schemeClr val="accent2"/>
                </a:solidFill>
                <a:latin typeface="Arial" pitchFamily="34" charset="0"/>
                <a:cs typeface="Arial" pitchFamily="34" charset="0"/>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GB" noProof="0"/>
              <a:t>Click to add subtitle</a:t>
            </a:r>
          </a:p>
        </p:txBody>
      </p:sp>
      <p:sp>
        <p:nvSpPr>
          <p:cNvPr id="9" name="Slide Number Placeholder 5"/>
          <p:cNvSpPr>
            <a:spLocks noGrp="1"/>
          </p:cNvSpPr>
          <p:nvPr>
            <p:ph type="sldNum" sz="quarter" idx="4"/>
          </p:nvPr>
        </p:nvSpPr>
        <p:spPr>
          <a:xfrm>
            <a:off x="300039" y="6462339"/>
            <a:ext cx="528000" cy="216000"/>
          </a:xfrm>
          <a:prstGeom prst="rect">
            <a:avLst/>
          </a:prstGeom>
        </p:spPr>
        <p:txBody>
          <a:bodyPr vert="horz" lIns="36000" tIns="0" rIns="0" bIns="0" rtlCol="0" anchor="t" anchorCtr="0"/>
          <a:lstStyle>
            <a:lvl1pPr algn="l">
              <a:defRPr sz="1067" b="1">
                <a:solidFill>
                  <a:schemeClr val="accent6"/>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3" name="Text Placeholder 2">
            <a:extLst>
              <a:ext uri="{FF2B5EF4-FFF2-40B4-BE49-F238E27FC236}">
                <a16:creationId xmlns:a16="http://schemas.microsoft.com/office/drawing/2014/main" id="{7BCEBF0E-A490-6D41-BE1C-A71A502F413A}"/>
              </a:ext>
            </a:extLst>
          </p:cNvPr>
          <p:cNvSpPr>
            <a:spLocks noGrp="1"/>
          </p:cNvSpPr>
          <p:nvPr>
            <p:ph type="body" sz="quarter" idx="11" hasCustomPrompt="1"/>
          </p:nvPr>
        </p:nvSpPr>
        <p:spPr>
          <a:xfrm>
            <a:off x="300041" y="6021389"/>
            <a:ext cx="10957575" cy="386907"/>
          </a:xfrm>
          <a:prstGeom prst="rect">
            <a:avLst/>
          </a:prstGeom>
        </p:spPr>
        <p:txBody>
          <a:bodyPr anchor="b"/>
          <a:lstStyle>
            <a:lvl1pPr marL="0" indent="0">
              <a:buNone/>
              <a:defRPr sz="800">
                <a:solidFill>
                  <a:schemeClr val="accent6"/>
                </a:solidFill>
              </a:defRPr>
            </a:lvl1pPr>
            <a:lvl2pPr marL="609555" indent="0">
              <a:buNone/>
              <a:defRPr sz="800">
                <a:solidFill>
                  <a:schemeClr val="accent6"/>
                </a:solidFill>
              </a:defRPr>
            </a:lvl2pPr>
            <a:lvl3pPr marL="1219110" indent="0">
              <a:buNone/>
              <a:defRPr sz="800">
                <a:solidFill>
                  <a:schemeClr val="accent6"/>
                </a:solidFill>
              </a:defRPr>
            </a:lvl3pPr>
            <a:lvl4pPr marL="1828664" indent="0">
              <a:buNone/>
              <a:defRPr sz="800">
                <a:solidFill>
                  <a:schemeClr val="accent6"/>
                </a:solidFill>
              </a:defRPr>
            </a:lvl4pPr>
            <a:lvl5pPr marL="2438218" indent="0">
              <a:buNone/>
              <a:defRPr sz="800">
                <a:solidFill>
                  <a:schemeClr val="accent6"/>
                </a:solidFill>
              </a:defRPr>
            </a:lvl5pPr>
          </a:lstStyle>
          <a:p>
            <a:pPr lvl="0"/>
            <a:r>
              <a:rPr lang="en-US"/>
              <a:t>Footer</a:t>
            </a:r>
          </a:p>
        </p:txBody>
      </p:sp>
    </p:spTree>
    <p:extLst>
      <p:ext uri="{BB962C8B-B14F-4D97-AF65-F5344CB8AC3E}">
        <p14:creationId xmlns:p14="http://schemas.microsoft.com/office/powerpoint/2010/main" val="8379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_Pharma_Science_3">
    <p:spTree>
      <p:nvGrpSpPr>
        <p:cNvPr id="1" name=""/>
        <p:cNvGrpSpPr/>
        <p:nvPr/>
      </p:nvGrpSpPr>
      <p:grpSpPr>
        <a:xfrm>
          <a:off x="0" y="0"/>
          <a:ext cx="0" cy="0"/>
          <a:chOff x="0" y="0"/>
          <a:chExt cx="0" cy="0"/>
        </a:xfrm>
      </p:grpSpPr>
      <p:pic>
        <p:nvPicPr>
          <p:cNvPr id="3" name="Picture 2" descr="A picture containing cake, tree, reef, indoor&#10;&#10;Description automatically generated">
            <a:extLst>
              <a:ext uri="{FF2B5EF4-FFF2-40B4-BE49-F238E27FC236}">
                <a16:creationId xmlns:a16="http://schemas.microsoft.com/office/drawing/2014/main" id="{D70BBD08-7D34-5548-A954-46F975288B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2000" y="3837285"/>
            <a:ext cx="11803200" cy="2818659"/>
          </a:xfrm>
          <a:prstGeom prst="rect">
            <a:avLst/>
          </a:prstGeom>
        </p:spPr>
      </p:pic>
      <p:sp>
        <p:nvSpPr>
          <p:cNvPr id="13" name="Title 8"/>
          <p:cNvSpPr>
            <a:spLocks noGrp="1"/>
          </p:cNvSpPr>
          <p:nvPr>
            <p:ph type="title" hasCustomPrompt="1"/>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9"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a:t>Click to add speaker title</a:t>
            </a:r>
          </a:p>
        </p:txBody>
      </p:sp>
      <p:sp>
        <p:nvSpPr>
          <p:cNvPr id="16"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7"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8"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0" name="Rectangle 9">
            <a:extLst>
              <a:ext uri="{FF2B5EF4-FFF2-40B4-BE49-F238E27FC236}">
                <a16:creationId xmlns:a16="http://schemas.microsoft.com/office/drawing/2014/main" id="{4574C8C2-9213-4F9D-A7A8-DCBE0401CDDC}"/>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337321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2_Oncology">
    <p:spTree>
      <p:nvGrpSpPr>
        <p:cNvPr id="1" name=""/>
        <p:cNvGrpSpPr/>
        <p:nvPr/>
      </p:nvGrpSpPr>
      <p:grpSpPr>
        <a:xfrm>
          <a:off x="0" y="0"/>
          <a:ext cx="0" cy="0"/>
          <a:chOff x="0" y="0"/>
          <a:chExt cx="0" cy="0"/>
        </a:xfrm>
      </p:grpSpPr>
      <p:pic>
        <p:nvPicPr>
          <p:cNvPr id="23" name="Picture 22"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15" name="Rectangle 14">
            <a:extLst>
              <a:ext uri="{FF2B5EF4-FFF2-40B4-BE49-F238E27FC236}">
                <a16:creationId xmlns:a16="http://schemas.microsoft.com/office/drawing/2014/main" id="{279B6127-9BAD-40F8-AC75-D82D5D614DED}"/>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
        <p:nvSpPr>
          <p:cNvPr id="14" name="Title 8">
            <a:extLst>
              <a:ext uri="{FF2B5EF4-FFF2-40B4-BE49-F238E27FC236}">
                <a16:creationId xmlns:a16="http://schemas.microsoft.com/office/drawing/2014/main" id="{C3DABEEC-BE3F-4F28-8CC7-5119BEDDE72E}"/>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6" name="Text Placeholder 29">
            <a:extLst>
              <a:ext uri="{FF2B5EF4-FFF2-40B4-BE49-F238E27FC236}">
                <a16:creationId xmlns:a16="http://schemas.microsoft.com/office/drawing/2014/main" id="{03660B70-BFA2-4EBD-A723-BFB7E6095E80}"/>
              </a:ext>
            </a:extLst>
          </p:cNvPr>
          <p:cNvSpPr>
            <a:spLocks noGrp="1"/>
          </p:cNvSpPr>
          <p:nvPr>
            <p:ph type="body" sz="quarter" idx="11" hasCustomPrompt="1"/>
          </p:nvPr>
        </p:nvSpPr>
        <p:spPr>
          <a:xfrm>
            <a:off x="287999" y="3111868"/>
            <a:ext cx="8640000" cy="334021"/>
          </a:xfrm>
          <a:prstGeom prst="rect">
            <a:avLst/>
          </a:prstGeom>
        </p:spPr>
        <p:txBody>
          <a:bodyPr vert="horz" anchor="b"/>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a:extLst>
              <a:ext uri="{FF2B5EF4-FFF2-40B4-BE49-F238E27FC236}">
                <a16:creationId xmlns:a16="http://schemas.microsoft.com/office/drawing/2014/main" id="{F66F6799-BC35-4C83-9CD4-F9B85ECCEF63}"/>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a:extLst>
              <a:ext uri="{FF2B5EF4-FFF2-40B4-BE49-F238E27FC236}">
                <a16:creationId xmlns:a16="http://schemas.microsoft.com/office/drawing/2014/main" id="{AD5B1C7B-82FD-4A02-9502-FBCBE94E5615}"/>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a:extLst>
              <a:ext uri="{FF2B5EF4-FFF2-40B4-BE49-F238E27FC236}">
                <a16:creationId xmlns:a16="http://schemas.microsoft.com/office/drawing/2014/main" id="{CFF01711-802E-4132-86CF-97D0226F4639}"/>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a:extLst>
              <a:ext uri="{FF2B5EF4-FFF2-40B4-BE49-F238E27FC236}">
                <a16:creationId xmlns:a16="http://schemas.microsoft.com/office/drawing/2014/main" id="{4CC544B7-5A3D-466C-BDB2-344907A3B9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92002" y="3835401"/>
            <a:ext cx="11778761" cy="2827200"/>
          </a:xfrm>
          <a:prstGeom prst="rect">
            <a:avLst/>
          </a:prstGeom>
        </p:spPr>
      </p:pic>
    </p:spTree>
    <p:extLst>
      <p:ext uri="{BB962C8B-B14F-4D97-AF65-F5344CB8AC3E}">
        <p14:creationId xmlns:p14="http://schemas.microsoft.com/office/powerpoint/2010/main" val="350667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3_Oncology">
    <p:spTree>
      <p:nvGrpSpPr>
        <p:cNvPr id="1" name=""/>
        <p:cNvGrpSpPr/>
        <p:nvPr/>
      </p:nvGrpSpPr>
      <p:grpSpPr>
        <a:xfrm>
          <a:off x="0" y="0"/>
          <a:ext cx="0" cy="0"/>
          <a:chOff x="0" y="0"/>
          <a:chExt cx="0" cy="0"/>
        </a:xfrm>
      </p:grpSpPr>
      <p:pic>
        <p:nvPicPr>
          <p:cNvPr id="23" name="Picture 22"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618" y="3835401"/>
            <a:ext cx="11808000" cy="2834219"/>
          </a:xfrm>
          <a:prstGeom prst="rect">
            <a:avLst/>
          </a:prstGeom>
        </p:spPr>
      </p:pic>
      <p:sp>
        <p:nvSpPr>
          <p:cNvPr id="14" name="Title 8">
            <a:extLst>
              <a:ext uri="{FF2B5EF4-FFF2-40B4-BE49-F238E27FC236}">
                <a16:creationId xmlns:a16="http://schemas.microsoft.com/office/drawing/2014/main" id="{C3DABEEC-BE3F-4F28-8CC7-5119BEDDE72E}"/>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6" name="Text Placeholder 29">
            <a:extLst>
              <a:ext uri="{FF2B5EF4-FFF2-40B4-BE49-F238E27FC236}">
                <a16:creationId xmlns:a16="http://schemas.microsoft.com/office/drawing/2014/main" id="{03660B70-BFA2-4EBD-A723-BFB7E6095E80}"/>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a:extLst>
              <a:ext uri="{FF2B5EF4-FFF2-40B4-BE49-F238E27FC236}">
                <a16:creationId xmlns:a16="http://schemas.microsoft.com/office/drawing/2014/main" id="{F66F6799-BC35-4C83-9CD4-F9B85ECCEF63}"/>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a:extLst>
              <a:ext uri="{FF2B5EF4-FFF2-40B4-BE49-F238E27FC236}">
                <a16:creationId xmlns:a16="http://schemas.microsoft.com/office/drawing/2014/main" id="{AD5B1C7B-82FD-4A02-9502-FBCBE94E5615}"/>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a:extLst>
              <a:ext uri="{FF2B5EF4-FFF2-40B4-BE49-F238E27FC236}">
                <a16:creationId xmlns:a16="http://schemas.microsoft.com/office/drawing/2014/main" id="{CFF01711-802E-4132-86CF-97D0226F4639}"/>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0" name="Rectangle 9">
            <a:extLst>
              <a:ext uri="{FF2B5EF4-FFF2-40B4-BE49-F238E27FC236}">
                <a16:creationId xmlns:a16="http://schemas.microsoft.com/office/drawing/2014/main" id="{C1FDCAE8-AE9A-4334-8174-DCBD501B7E7E}"/>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79626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_ctDNA">
    <p:spTree>
      <p:nvGrpSpPr>
        <p:cNvPr id="1" name=""/>
        <p:cNvGrpSpPr/>
        <p:nvPr/>
      </p:nvGrpSpPr>
      <p:grpSpPr>
        <a:xfrm>
          <a:off x="0" y="0"/>
          <a:ext cx="0" cy="0"/>
          <a:chOff x="0" y="0"/>
          <a:chExt cx="0" cy="0"/>
        </a:xfrm>
      </p:grpSpPr>
      <p:pic>
        <p:nvPicPr>
          <p:cNvPr id="23" name="Picture 22"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5944" y="3835401"/>
            <a:ext cx="11808000" cy="2834219"/>
          </a:xfrm>
          <a:prstGeom prst="rect">
            <a:avLst/>
          </a:prstGeom>
        </p:spPr>
      </p:pic>
      <p:sp>
        <p:nvSpPr>
          <p:cNvPr id="14" name="Title 8">
            <a:extLst>
              <a:ext uri="{FF2B5EF4-FFF2-40B4-BE49-F238E27FC236}">
                <a16:creationId xmlns:a16="http://schemas.microsoft.com/office/drawing/2014/main" id="{F8F10B91-D7C9-47DD-9873-D71D5505ECAA}"/>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6" name="Text Placeholder 29">
            <a:extLst>
              <a:ext uri="{FF2B5EF4-FFF2-40B4-BE49-F238E27FC236}">
                <a16:creationId xmlns:a16="http://schemas.microsoft.com/office/drawing/2014/main" id="{F86EAF89-084B-4FDF-A0C1-872CAB8A211C}"/>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a:extLst>
              <a:ext uri="{FF2B5EF4-FFF2-40B4-BE49-F238E27FC236}">
                <a16:creationId xmlns:a16="http://schemas.microsoft.com/office/drawing/2014/main" id="{EE93F410-16E7-436B-8F40-5FC605201479}"/>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a:extLst>
              <a:ext uri="{FF2B5EF4-FFF2-40B4-BE49-F238E27FC236}">
                <a16:creationId xmlns:a16="http://schemas.microsoft.com/office/drawing/2014/main" id="{7B04F315-6183-4CB2-B7AE-184AD470CA85}"/>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a:extLst>
              <a:ext uri="{FF2B5EF4-FFF2-40B4-BE49-F238E27FC236}">
                <a16:creationId xmlns:a16="http://schemas.microsoft.com/office/drawing/2014/main" id="{6EA6B77B-F671-4F80-BE1E-2977D7D94E6E}"/>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1" name="Rectangle 10">
            <a:extLst>
              <a:ext uri="{FF2B5EF4-FFF2-40B4-BE49-F238E27FC236}">
                <a16:creationId xmlns:a16="http://schemas.microsoft.com/office/drawing/2014/main" id="{AA514D97-5EBB-40DC-8BB8-AD8F79A09D68}"/>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129486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pic>
        <p:nvPicPr>
          <p:cNvPr id="23" name="Picture 22"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618" y="3835401"/>
            <a:ext cx="11808000" cy="2834219"/>
          </a:xfrm>
          <a:prstGeom prst="rect">
            <a:avLst/>
          </a:prstGeom>
        </p:spPr>
      </p:pic>
      <p:sp>
        <p:nvSpPr>
          <p:cNvPr id="10" name="Text Placeholder 29"/>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4" name="Rectangle 13">
            <a:extLst>
              <a:ext uri="{FF2B5EF4-FFF2-40B4-BE49-F238E27FC236}">
                <a16:creationId xmlns:a16="http://schemas.microsoft.com/office/drawing/2014/main" id="{5362E706-A3ED-4FBB-99C2-C458B221BEC6}"/>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211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Discovery Sciences">
    <p:spTree>
      <p:nvGrpSpPr>
        <p:cNvPr id="1" name=""/>
        <p:cNvGrpSpPr/>
        <p:nvPr/>
      </p:nvGrpSpPr>
      <p:grpSpPr>
        <a:xfrm>
          <a:off x="0" y="0"/>
          <a:ext cx="0" cy="0"/>
          <a:chOff x="0" y="0"/>
          <a:chExt cx="0" cy="0"/>
        </a:xfrm>
      </p:grpSpPr>
      <p:pic>
        <p:nvPicPr>
          <p:cNvPr id="23" name="Picture 22"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5944" y="3835401"/>
            <a:ext cx="11808000" cy="2834219"/>
          </a:xfrm>
          <a:prstGeom prst="rect">
            <a:avLst/>
          </a:prstGeom>
        </p:spPr>
      </p:pic>
      <p:sp>
        <p:nvSpPr>
          <p:cNvPr id="14" name="Title 8">
            <a:extLst>
              <a:ext uri="{FF2B5EF4-FFF2-40B4-BE49-F238E27FC236}">
                <a16:creationId xmlns:a16="http://schemas.microsoft.com/office/drawing/2014/main" id="{601F4FDF-CBCB-46EC-AD1C-6D6BDA8B78EB}"/>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6" name="Text Placeholder 29">
            <a:extLst>
              <a:ext uri="{FF2B5EF4-FFF2-40B4-BE49-F238E27FC236}">
                <a16:creationId xmlns:a16="http://schemas.microsoft.com/office/drawing/2014/main" id="{0CFC4205-3133-49AD-B401-FE0DEA59EBAE}"/>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a:extLst>
              <a:ext uri="{FF2B5EF4-FFF2-40B4-BE49-F238E27FC236}">
                <a16:creationId xmlns:a16="http://schemas.microsoft.com/office/drawing/2014/main" id="{0DE2FC38-307E-48E0-9CE7-16339CDD5FD3}"/>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a:extLst>
              <a:ext uri="{FF2B5EF4-FFF2-40B4-BE49-F238E27FC236}">
                <a16:creationId xmlns:a16="http://schemas.microsoft.com/office/drawing/2014/main" id="{EF34A7FB-C8C7-4812-B944-A11126A409CD}"/>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a:extLst>
              <a:ext uri="{FF2B5EF4-FFF2-40B4-BE49-F238E27FC236}">
                <a16:creationId xmlns:a16="http://schemas.microsoft.com/office/drawing/2014/main" id="{A6B8FC80-6D40-439C-9F1C-72B09E7A68FF}"/>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1" name="Rectangle 10">
            <a:extLst>
              <a:ext uri="{FF2B5EF4-FFF2-40B4-BE49-F238E27FC236}">
                <a16:creationId xmlns:a16="http://schemas.microsoft.com/office/drawing/2014/main" id="{7B25043E-F2B8-4C10-896C-A1DEB4363290}"/>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69146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_CVMD">
    <p:spTree>
      <p:nvGrpSpPr>
        <p:cNvPr id="1" name=""/>
        <p:cNvGrpSpPr/>
        <p:nvPr/>
      </p:nvGrpSpPr>
      <p:grpSpPr>
        <a:xfrm>
          <a:off x="0" y="0"/>
          <a:ext cx="0" cy="0"/>
          <a:chOff x="0" y="0"/>
          <a:chExt cx="0" cy="0"/>
        </a:xfrm>
      </p:grpSpPr>
      <p:pic>
        <p:nvPicPr>
          <p:cNvPr id="23" name="Picture 22"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0429" y="3835401"/>
            <a:ext cx="11800491" cy="2834219"/>
          </a:xfrm>
          <a:prstGeom prst="rect">
            <a:avLst/>
          </a:prstGeom>
        </p:spPr>
      </p:pic>
      <p:sp>
        <p:nvSpPr>
          <p:cNvPr id="15" name="Title 8">
            <a:extLst>
              <a:ext uri="{FF2B5EF4-FFF2-40B4-BE49-F238E27FC236}">
                <a16:creationId xmlns:a16="http://schemas.microsoft.com/office/drawing/2014/main" id="{EC602206-90EE-4FD6-8DB4-28162863F8C0}"/>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6" name="Text Placeholder 29">
            <a:extLst>
              <a:ext uri="{FF2B5EF4-FFF2-40B4-BE49-F238E27FC236}">
                <a16:creationId xmlns:a16="http://schemas.microsoft.com/office/drawing/2014/main" id="{ECAE34D8-173F-469C-8FAC-B9499DF27A81}"/>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a:extLst>
              <a:ext uri="{FF2B5EF4-FFF2-40B4-BE49-F238E27FC236}">
                <a16:creationId xmlns:a16="http://schemas.microsoft.com/office/drawing/2014/main" id="{D8DAC025-8324-4247-A4B0-0C63DBEF4DD8}"/>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a:extLst>
              <a:ext uri="{FF2B5EF4-FFF2-40B4-BE49-F238E27FC236}">
                <a16:creationId xmlns:a16="http://schemas.microsoft.com/office/drawing/2014/main" id="{C945EA04-E346-4584-8FC8-E8AC733F0A7D}"/>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a:extLst>
              <a:ext uri="{FF2B5EF4-FFF2-40B4-BE49-F238E27FC236}">
                <a16:creationId xmlns:a16="http://schemas.microsoft.com/office/drawing/2014/main" id="{22C45862-9B82-4FB0-8CBB-6EDAB969C586}"/>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1" name="Rectangle 10">
            <a:extLst>
              <a:ext uri="{FF2B5EF4-FFF2-40B4-BE49-F238E27FC236}">
                <a16:creationId xmlns:a16="http://schemas.microsoft.com/office/drawing/2014/main" id="{F47FA4C0-4882-4B44-B8D2-8AE453BAD696}"/>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312023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2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0" y="3837518"/>
            <a:ext cx="11808000" cy="2834217"/>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6" name="Rectangle 15">
            <a:extLst>
              <a:ext uri="{FF2B5EF4-FFF2-40B4-BE49-F238E27FC236}">
                <a16:creationId xmlns:a16="http://schemas.microsoft.com/office/drawing/2014/main" id="{C24E8260-6AAA-4E45-982D-710073D80A87}"/>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6223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4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3" name="Picture 12">
            <a:extLst>
              <a:ext uri="{FF2B5EF4-FFF2-40B4-BE49-F238E27FC236}">
                <a16:creationId xmlns:a16="http://schemas.microsoft.com/office/drawing/2014/main" id="{048FB3AD-7DF1-4691-8D8A-318ABE3E427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92000" y="3837283"/>
            <a:ext cx="11804109" cy="2818659"/>
          </a:xfrm>
          <a:prstGeom prst="rect">
            <a:avLst/>
          </a:prstGeom>
        </p:spPr>
      </p:pic>
      <p:sp>
        <p:nvSpPr>
          <p:cNvPr id="16" name="Rectangle 15">
            <a:extLst>
              <a:ext uri="{FF2B5EF4-FFF2-40B4-BE49-F238E27FC236}">
                <a16:creationId xmlns:a16="http://schemas.microsoft.com/office/drawing/2014/main" id="{3EB2F9FF-7E10-4972-9120-CCE5CB3453A8}"/>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9167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316082" y="702468"/>
            <a:ext cx="11687535" cy="432000"/>
          </a:xfrm>
          <a:prstGeom prst="rect">
            <a:avLst/>
          </a:prstGeom>
        </p:spPr>
        <p:txBody>
          <a:bodyPr/>
          <a:lstStyle>
            <a:lvl1pPr marL="0" indent="0" algn="l">
              <a:lnSpc>
                <a:spcPct val="100000"/>
              </a:lnSpc>
              <a:spcBef>
                <a:spcPts val="0"/>
              </a:spcBef>
              <a:buNone/>
              <a:defRPr sz="3200">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2252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1_Neuro">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92002" y="3833957"/>
            <a:ext cx="11806767" cy="2844000"/>
          </a:xfrm>
          <a:prstGeom prst="rect">
            <a:avLst/>
          </a:prstGeom>
        </p:spPr>
      </p:pic>
      <p:sp>
        <p:nvSpPr>
          <p:cNvPr id="14" name="Title 8">
            <a:extLst>
              <a:ext uri="{FF2B5EF4-FFF2-40B4-BE49-F238E27FC236}">
                <a16:creationId xmlns:a16="http://schemas.microsoft.com/office/drawing/2014/main" id="{9DA87FBA-CED3-4D75-9F6F-B8018A4534B4}"/>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5" name="Text Placeholder 29">
            <a:extLst>
              <a:ext uri="{FF2B5EF4-FFF2-40B4-BE49-F238E27FC236}">
                <a16:creationId xmlns:a16="http://schemas.microsoft.com/office/drawing/2014/main" id="{1FE4D917-1468-4913-B746-DD582F9BBF48}"/>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20" name="Text Placeholder 29">
            <a:extLst>
              <a:ext uri="{FF2B5EF4-FFF2-40B4-BE49-F238E27FC236}">
                <a16:creationId xmlns:a16="http://schemas.microsoft.com/office/drawing/2014/main" id="{2909DBD8-AD5A-42F8-A832-A646E3F40573}"/>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1" name="Text Placeholder 29">
            <a:extLst>
              <a:ext uri="{FF2B5EF4-FFF2-40B4-BE49-F238E27FC236}">
                <a16:creationId xmlns:a16="http://schemas.microsoft.com/office/drawing/2014/main" id="{708CBCD7-7AD4-4590-BEEF-6FDB985F4ECA}"/>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2" name="Text Placeholder 29">
            <a:extLst>
              <a:ext uri="{FF2B5EF4-FFF2-40B4-BE49-F238E27FC236}">
                <a16:creationId xmlns:a16="http://schemas.microsoft.com/office/drawing/2014/main" id="{FCFB8B0B-C9D9-40E7-A737-F9B703F19A49}"/>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2" name="Rectangle 11">
            <a:extLst>
              <a:ext uri="{FF2B5EF4-FFF2-40B4-BE49-F238E27FC236}">
                <a16:creationId xmlns:a16="http://schemas.microsoft.com/office/drawing/2014/main" id="{3FEC39C3-D8E1-41F8-83F7-C32A90F47AFA}"/>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187781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1_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2000" y="3837284"/>
            <a:ext cx="11804109" cy="2837619"/>
          </a:xfrm>
          <a:prstGeom prst="rect">
            <a:avLst/>
          </a:prstGeom>
        </p:spPr>
      </p:pic>
      <p:pic>
        <p:nvPicPr>
          <p:cNvPr id="11" name="Picture 10" descr="AZ_RGB_H_POS.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3804CB5A-643E-489B-8E6F-CDE856348E28}"/>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A2EA6EA7-198D-4118-9612-2B66E3CF556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8EEA8A58-A737-4F70-A5A1-6B0D93B7FA38}"/>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9" name="Text Placeholder 29">
            <a:extLst>
              <a:ext uri="{FF2B5EF4-FFF2-40B4-BE49-F238E27FC236}">
                <a16:creationId xmlns:a16="http://schemas.microsoft.com/office/drawing/2014/main" id="{067F4887-64C8-49A2-812A-31DE2C98624B}"/>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0" name="Text Placeholder 29">
            <a:extLst>
              <a:ext uri="{FF2B5EF4-FFF2-40B4-BE49-F238E27FC236}">
                <a16:creationId xmlns:a16="http://schemas.microsoft.com/office/drawing/2014/main" id="{7BD793A2-CACB-4EE3-AACC-D68193FAE2E5}"/>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0" name="Rectangle 9">
            <a:extLst>
              <a:ext uri="{FF2B5EF4-FFF2-40B4-BE49-F238E27FC236}">
                <a16:creationId xmlns:a16="http://schemas.microsoft.com/office/drawing/2014/main" id="{EC7F48A3-389B-454C-8214-4F83664EFB2E}"/>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60523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1_Diabetes">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4733" y="3835400"/>
            <a:ext cx="11808000" cy="2836333"/>
          </a:xfrm>
          <a:prstGeom prst="rect">
            <a:avLst/>
          </a:prstGeom>
        </p:spPr>
      </p:pic>
      <p:sp>
        <p:nvSpPr>
          <p:cNvPr id="10" name="Title 8">
            <a:extLst>
              <a:ext uri="{FF2B5EF4-FFF2-40B4-BE49-F238E27FC236}">
                <a16:creationId xmlns:a16="http://schemas.microsoft.com/office/drawing/2014/main" id="{57F55210-1A61-4730-A421-1BE51BF06B40}"/>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2" name="Text Placeholder 29">
            <a:extLst>
              <a:ext uri="{FF2B5EF4-FFF2-40B4-BE49-F238E27FC236}">
                <a16:creationId xmlns:a16="http://schemas.microsoft.com/office/drawing/2014/main" id="{4056AAE5-382A-4E2F-8165-B37DD3E05260}"/>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4" name="Text Placeholder 29">
            <a:extLst>
              <a:ext uri="{FF2B5EF4-FFF2-40B4-BE49-F238E27FC236}">
                <a16:creationId xmlns:a16="http://schemas.microsoft.com/office/drawing/2014/main" id="{C796D3CA-CAA1-43C9-8E16-365B9BF44CE9}"/>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5" name="Text Placeholder 29">
            <a:extLst>
              <a:ext uri="{FF2B5EF4-FFF2-40B4-BE49-F238E27FC236}">
                <a16:creationId xmlns:a16="http://schemas.microsoft.com/office/drawing/2014/main" id="{F75BA87B-36A1-43B7-AFAE-EE22B908AD5A}"/>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0" name="Text Placeholder 29">
            <a:extLst>
              <a:ext uri="{FF2B5EF4-FFF2-40B4-BE49-F238E27FC236}">
                <a16:creationId xmlns:a16="http://schemas.microsoft.com/office/drawing/2014/main" id="{F63DFF25-E6C2-47D9-A934-D3C4265F2D1F}"/>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6" name="Rectangle 15">
            <a:extLst>
              <a:ext uri="{FF2B5EF4-FFF2-40B4-BE49-F238E27FC236}">
                <a16:creationId xmlns:a16="http://schemas.microsoft.com/office/drawing/2014/main" id="{47A9EFE7-B6C5-4F24-90CA-99A20AEE9526}"/>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60681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25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3" name="Picture 12">
            <a:extLst>
              <a:ext uri="{FF2B5EF4-FFF2-40B4-BE49-F238E27FC236}">
                <a16:creationId xmlns:a16="http://schemas.microsoft.com/office/drawing/2014/main" id="{096E4B5D-0E8A-4385-809E-923B686F6C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2617" y="3835400"/>
            <a:ext cx="11808000" cy="2834219"/>
          </a:xfrm>
          <a:prstGeom prst="rect">
            <a:avLst/>
          </a:prstGeom>
        </p:spPr>
      </p:pic>
      <p:sp>
        <p:nvSpPr>
          <p:cNvPr id="16" name="Rectangle 15">
            <a:extLst>
              <a:ext uri="{FF2B5EF4-FFF2-40B4-BE49-F238E27FC236}">
                <a16:creationId xmlns:a16="http://schemas.microsoft.com/office/drawing/2014/main" id="{C8F51A15-9BAD-4C4B-8AEB-F1BC56B48728}"/>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41389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1_Pharma_Science">
    <p:spTree>
      <p:nvGrpSpPr>
        <p:cNvPr id="1" name=""/>
        <p:cNvGrpSpPr/>
        <p:nvPr/>
      </p:nvGrpSpPr>
      <p:grpSpPr>
        <a:xfrm>
          <a:off x="0" y="0"/>
          <a:ext cx="0" cy="0"/>
          <a:chOff x="0" y="0"/>
          <a:chExt cx="0" cy="0"/>
        </a:xfrm>
      </p:grpSpPr>
      <p:pic>
        <p:nvPicPr>
          <p:cNvPr id="3" name="Picture 2" descr="A picture containing cake, indoor&#10;&#10;Description automatically generated">
            <a:extLst>
              <a:ext uri="{FF2B5EF4-FFF2-40B4-BE49-F238E27FC236}">
                <a16:creationId xmlns:a16="http://schemas.microsoft.com/office/drawing/2014/main" id="{039D58CE-906A-0B48-B080-3AC203DB51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01" y="3837284"/>
            <a:ext cx="11804108" cy="2818659"/>
          </a:xfrm>
          <a:prstGeom prst="rect">
            <a:avLst/>
          </a:prstGeom>
        </p:spPr>
      </p:pic>
      <p:sp>
        <p:nvSpPr>
          <p:cNvPr id="13" name="Title 8"/>
          <p:cNvSpPr>
            <a:spLocks noGrp="1"/>
          </p:cNvSpPr>
          <p:nvPr>
            <p:ph type="title" hasCustomPrompt="1"/>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9"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a:t>Click to add speaker title</a:t>
            </a:r>
          </a:p>
        </p:txBody>
      </p:sp>
      <p:sp>
        <p:nvSpPr>
          <p:cNvPr id="16"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7"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8"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0" name="Rectangle 9">
            <a:extLst>
              <a:ext uri="{FF2B5EF4-FFF2-40B4-BE49-F238E27FC236}">
                <a16:creationId xmlns:a16="http://schemas.microsoft.com/office/drawing/2014/main" id="{9DF66CC6-F41A-4185-8D67-AE62919331BC}"/>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333704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1_Pharma_Science_2">
    <p:spTree>
      <p:nvGrpSpPr>
        <p:cNvPr id="1" name=""/>
        <p:cNvGrpSpPr/>
        <p:nvPr/>
      </p:nvGrpSpPr>
      <p:grpSpPr>
        <a:xfrm>
          <a:off x="0" y="0"/>
          <a:ext cx="0" cy="0"/>
          <a:chOff x="0" y="0"/>
          <a:chExt cx="0" cy="0"/>
        </a:xfrm>
      </p:grpSpPr>
      <p:pic>
        <p:nvPicPr>
          <p:cNvPr id="4" name="Picture 3" descr="A picture containing cake, tree, indoor&#10;&#10;Description automatically generated">
            <a:extLst>
              <a:ext uri="{FF2B5EF4-FFF2-40B4-BE49-F238E27FC236}">
                <a16:creationId xmlns:a16="http://schemas.microsoft.com/office/drawing/2014/main" id="{21295B4E-B6CB-D54A-89F0-ED27C4B167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08" y="3837285"/>
            <a:ext cx="11803200" cy="2818659"/>
          </a:xfrm>
          <a:prstGeom prst="rect">
            <a:avLst/>
          </a:prstGeom>
        </p:spPr>
      </p:pic>
      <p:sp>
        <p:nvSpPr>
          <p:cNvPr id="13" name="Title 8"/>
          <p:cNvSpPr>
            <a:spLocks noGrp="1"/>
          </p:cNvSpPr>
          <p:nvPr>
            <p:ph type="title" hasCustomPrompt="1"/>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9"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a:t>Click to add speaker title</a:t>
            </a:r>
          </a:p>
        </p:txBody>
      </p:sp>
      <p:sp>
        <p:nvSpPr>
          <p:cNvPr id="16"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17"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18"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0" name="Rectangle 9">
            <a:extLst>
              <a:ext uri="{FF2B5EF4-FFF2-40B4-BE49-F238E27FC236}">
                <a16:creationId xmlns:a16="http://schemas.microsoft.com/office/drawing/2014/main" id="{83CF84DE-B7D7-4CE9-ACAE-83B9BE57A2A1}"/>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199781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26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a:extLst>
              <a:ext uri="{FF2B5EF4-FFF2-40B4-BE49-F238E27FC236}">
                <a16:creationId xmlns:a16="http://schemas.microsoft.com/office/drawing/2014/main" id="{8DA3BD8B-7F4E-43BF-840B-BFD8A063E78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0" y="3837283"/>
            <a:ext cx="11808000" cy="2818660"/>
          </a:xfrm>
          <a:prstGeom prst="rect">
            <a:avLst/>
          </a:prstGeom>
        </p:spPr>
      </p:pic>
      <p:sp>
        <p:nvSpPr>
          <p:cNvPr id="17" name="Rectangle 16">
            <a:extLst>
              <a:ext uri="{FF2B5EF4-FFF2-40B4-BE49-F238E27FC236}">
                <a16:creationId xmlns:a16="http://schemas.microsoft.com/office/drawing/2014/main" id="{681EF276-078F-402C-AEE9-CE7FE04EB8E2}"/>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723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3_UK Scientist">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2" y="3833957"/>
            <a:ext cx="11806767" cy="2844000"/>
          </a:xfrm>
          <a:prstGeom prst="rect">
            <a:avLst/>
          </a:prstGeom>
        </p:spPr>
      </p:pic>
      <p:sp>
        <p:nvSpPr>
          <p:cNvPr id="14" name="Title 8">
            <a:extLst>
              <a:ext uri="{FF2B5EF4-FFF2-40B4-BE49-F238E27FC236}">
                <a16:creationId xmlns:a16="http://schemas.microsoft.com/office/drawing/2014/main" id="{93DD9AD9-2942-4953-9867-E47B9408EFD3}"/>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5" name="Text Placeholder 29">
            <a:extLst>
              <a:ext uri="{FF2B5EF4-FFF2-40B4-BE49-F238E27FC236}">
                <a16:creationId xmlns:a16="http://schemas.microsoft.com/office/drawing/2014/main" id="{B4F645AC-D667-4950-934A-0A4B6B521FCA}"/>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20" name="Text Placeholder 29">
            <a:extLst>
              <a:ext uri="{FF2B5EF4-FFF2-40B4-BE49-F238E27FC236}">
                <a16:creationId xmlns:a16="http://schemas.microsoft.com/office/drawing/2014/main" id="{4EEAA2DD-27F8-4164-AB86-DF3166062254}"/>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1" name="Text Placeholder 29">
            <a:extLst>
              <a:ext uri="{FF2B5EF4-FFF2-40B4-BE49-F238E27FC236}">
                <a16:creationId xmlns:a16="http://schemas.microsoft.com/office/drawing/2014/main" id="{7BF7FB3A-3A84-4551-BB8E-C31829BF7FD2}"/>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2" name="Text Placeholder 29">
            <a:extLst>
              <a:ext uri="{FF2B5EF4-FFF2-40B4-BE49-F238E27FC236}">
                <a16:creationId xmlns:a16="http://schemas.microsoft.com/office/drawing/2014/main" id="{5303238D-27A1-4F7D-A86A-4923A640F05B}"/>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2" name="Rectangle 11">
            <a:extLst>
              <a:ext uri="{FF2B5EF4-FFF2-40B4-BE49-F238E27FC236}">
                <a16:creationId xmlns:a16="http://schemas.microsoft.com/office/drawing/2014/main" id="{5101CE14-FD29-4076-998A-91300F49765F}"/>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66412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4_UK Scientist">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14" name="Title 8">
            <a:extLst>
              <a:ext uri="{FF2B5EF4-FFF2-40B4-BE49-F238E27FC236}">
                <a16:creationId xmlns:a16="http://schemas.microsoft.com/office/drawing/2014/main" id="{93DD9AD9-2942-4953-9867-E47B9408EFD3}"/>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5" name="Text Placeholder 29">
            <a:extLst>
              <a:ext uri="{FF2B5EF4-FFF2-40B4-BE49-F238E27FC236}">
                <a16:creationId xmlns:a16="http://schemas.microsoft.com/office/drawing/2014/main" id="{B4F645AC-D667-4950-934A-0A4B6B521FCA}"/>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20" name="Text Placeholder 29">
            <a:extLst>
              <a:ext uri="{FF2B5EF4-FFF2-40B4-BE49-F238E27FC236}">
                <a16:creationId xmlns:a16="http://schemas.microsoft.com/office/drawing/2014/main" id="{4EEAA2DD-27F8-4164-AB86-DF3166062254}"/>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1" name="Text Placeholder 29">
            <a:extLst>
              <a:ext uri="{FF2B5EF4-FFF2-40B4-BE49-F238E27FC236}">
                <a16:creationId xmlns:a16="http://schemas.microsoft.com/office/drawing/2014/main" id="{7BF7FB3A-3A84-4551-BB8E-C31829BF7FD2}"/>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2" name="Text Placeholder 29">
            <a:extLst>
              <a:ext uri="{FF2B5EF4-FFF2-40B4-BE49-F238E27FC236}">
                <a16:creationId xmlns:a16="http://schemas.microsoft.com/office/drawing/2014/main" id="{5303238D-27A1-4F7D-A86A-4923A640F05B}"/>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3" name="Picture Placeholder 13" descr="AZ1486_screen.jpg">
            <a:extLst>
              <a:ext uri="{FF2B5EF4-FFF2-40B4-BE49-F238E27FC236}">
                <a16:creationId xmlns:a16="http://schemas.microsoft.com/office/drawing/2014/main" id="{B7B3862E-BBE4-487E-B2C3-E24B9FA5B3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92002" y="3833957"/>
            <a:ext cx="11806767" cy="2844000"/>
          </a:xfrm>
          <a:prstGeom prst="rect">
            <a:avLst/>
          </a:prstGeom>
        </p:spPr>
      </p:pic>
      <p:sp>
        <p:nvSpPr>
          <p:cNvPr id="10" name="Rectangle 9">
            <a:extLst>
              <a:ext uri="{FF2B5EF4-FFF2-40B4-BE49-F238E27FC236}">
                <a16:creationId xmlns:a16="http://schemas.microsoft.com/office/drawing/2014/main" id="{2794AC95-122A-4E3D-AF50-8B724B619D76}"/>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429238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5_UK Scientist">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14" name="Title 8">
            <a:extLst>
              <a:ext uri="{FF2B5EF4-FFF2-40B4-BE49-F238E27FC236}">
                <a16:creationId xmlns:a16="http://schemas.microsoft.com/office/drawing/2014/main" id="{93DD9AD9-2942-4953-9867-E47B9408EFD3}"/>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5" name="Text Placeholder 29">
            <a:extLst>
              <a:ext uri="{FF2B5EF4-FFF2-40B4-BE49-F238E27FC236}">
                <a16:creationId xmlns:a16="http://schemas.microsoft.com/office/drawing/2014/main" id="{B4F645AC-D667-4950-934A-0A4B6B521FCA}"/>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20" name="Text Placeholder 29">
            <a:extLst>
              <a:ext uri="{FF2B5EF4-FFF2-40B4-BE49-F238E27FC236}">
                <a16:creationId xmlns:a16="http://schemas.microsoft.com/office/drawing/2014/main" id="{4EEAA2DD-27F8-4164-AB86-DF3166062254}"/>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1" name="Text Placeholder 29">
            <a:extLst>
              <a:ext uri="{FF2B5EF4-FFF2-40B4-BE49-F238E27FC236}">
                <a16:creationId xmlns:a16="http://schemas.microsoft.com/office/drawing/2014/main" id="{7BF7FB3A-3A84-4551-BB8E-C31829BF7FD2}"/>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2" name="Text Placeholder 29">
            <a:extLst>
              <a:ext uri="{FF2B5EF4-FFF2-40B4-BE49-F238E27FC236}">
                <a16:creationId xmlns:a16="http://schemas.microsoft.com/office/drawing/2014/main" id="{5303238D-27A1-4F7D-A86A-4923A640F05B}"/>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Shot_3-037_Ret_screen.jpg">
            <a:extLst>
              <a:ext uri="{FF2B5EF4-FFF2-40B4-BE49-F238E27FC236}">
                <a16:creationId xmlns:a16="http://schemas.microsoft.com/office/drawing/2014/main" id="{5C0CE68D-FAE6-47FD-ACA0-E341018E26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3219" y="3831310"/>
            <a:ext cx="11805562" cy="2844000"/>
          </a:xfrm>
          <a:prstGeom prst="rect">
            <a:avLst/>
          </a:prstGeom>
        </p:spPr>
      </p:pic>
      <p:sp>
        <p:nvSpPr>
          <p:cNvPr id="12" name="Rectangle 11">
            <a:extLst>
              <a:ext uri="{FF2B5EF4-FFF2-40B4-BE49-F238E27FC236}">
                <a16:creationId xmlns:a16="http://schemas.microsoft.com/office/drawing/2014/main" id="{4F769C83-463D-42DF-92C2-C0D95625E64D}"/>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106206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449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1_Scientist Examining Placenta">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3" y="3833957"/>
            <a:ext cx="11806767" cy="2844000"/>
          </a:xfrm>
          <a:prstGeom prst="rect">
            <a:avLst/>
          </a:prstGeom>
        </p:spPr>
      </p:pic>
      <p:sp>
        <p:nvSpPr>
          <p:cNvPr id="12" name="Title 8">
            <a:extLst>
              <a:ext uri="{FF2B5EF4-FFF2-40B4-BE49-F238E27FC236}">
                <a16:creationId xmlns:a16="http://schemas.microsoft.com/office/drawing/2014/main" id="{DDAA48F1-831F-42CB-8999-498E3AE245F6}"/>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AAD68B8D-DC84-43D0-B5D1-C5B990E91636}"/>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24BAB36E-0476-457B-9BAC-1E7B19837B41}"/>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372E2548-38B9-4054-8801-E103DF042CA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428C9614-B71B-42A4-BF45-EE3F48E5E874}"/>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0" name="Rectangle 9">
            <a:extLst>
              <a:ext uri="{FF2B5EF4-FFF2-40B4-BE49-F238E27FC236}">
                <a16:creationId xmlns:a16="http://schemas.microsoft.com/office/drawing/2014/main" id="{060829F5-29B6-4432-BB1A-9448D3D987A4}"/>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46835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Cross-Section of Cells">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3" y="3833957"/>
            <a:ext cx="11806767" cy="2844000"/>
          </a:xfrm>
          <a:prstGeom prst="rect">
            <a:avLst/>
          </a:prstGeom>
        </p:spPr>
      </p:pic>
      <p:sp>
        <p:nvSpPr>
          <p:cNvPr id="12" name="Title 8">
            <a:extLst>
              <a:ext uri="{FF2B5EF4-FFF2-40B4-BE49-F238E27FC236}">
                <a16:creationId xmlns:a16="http://schemas.microsoft.com/office/drawing/2014/main" id="{CF65EE8A-208F-44C9-AF9E-E83B6D004C0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6DC48BC7-7A34-4B52-A027-C2574C29B5C1}"/>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02A53C8B-E29D-4C1C-9B8E-9FB4D7991A6A}"/>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A6CACADB-E09F-4B5C-810F-17289701DFF3}"/>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217FA71C-7591-4362-B977-DBCA64E40E8D}"/>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sp>
        <p:nvSpPr>
          <p:cNvPr id="10" name="Rectangle 9">
            <a:extLst>
              <a:ext uri="{FF2B5EF4-FFF2-40B4-BE49-F238E27FC236}">
                <a16:creationId xmlns:a16="http://schemas.microsoft.com/office/drawing/2014/main" id="{04C8EF90-ED34-4663-8EF7-578764625419}"/>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63320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27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Placeholder 17">
            <a:extLst>
              <a:ext uri="{FF2B5EF4-FFF2-40B4-BE49-F238E27FC236}">
                <a16:creationId xmlns:a16="http://schemas.microsoft.com/office/drawing/2014/main" id="{43142D21-7647-4395-9A39-3D55E412B99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0354" y="3838327"/>
            <a:ext cx="11804109" cy="2831199"/>
          </a:xfrm>
          <a:prstGeom prst="rect">
            <a:avLst/>
          </a:prstGeom>
        </p:spPr>
      </p:pic>
      <p:sp>
        <p:nvSpPr>
          <p:cNvPr id="16" name="Rectangle 15">
            <a:extLst>
              <a:ext uri="{FF2B5EF4-FFF2-40B4-BE49-F238E27FC236}">
                <a16:creationId xmlns:a16="http://schemas.microsoft.com/office/drawing/2014/main" id="{D48752EF-CAE9-44ED-AF0A-2744392D1A5E}"/>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382153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28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3" name="Picture Placeholder 17">
            <a:extLst>
              <a:ext uri="{FF2B5EF4-FFF2-40B4-BE49-F238E27FC236}">
                <a16:creationId xmlns:a16="http://schemas.microsoft.com/office/drawing/2014/main" id="{33F4D6BE-3653-41F2-801F-853F092B402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92000" y="3837283"/>
            <a:ext cx="11804109" cy="2833287"/>
          </a:xfrm>
          <a:prstGeom prst="rect">
            <a:avLst/>
          </a:prstGeom>
        </p:spPr>
      </p:pic>
      <p:sp>
        <p:nvSpPr>
          <p:cNvPr id="9" name="Rectangle 8">
            <a:extLst>
              <a:ext uri="{FF2B5EF4-FFF2-40B4-BE49-F238E27FC236}">
                <a16:creationId xmlns:a16="http://schemas.microsoft.com/office/drawing/2014/main" id="{8ADA1202-068D-44D9-B542-9725CF6CEBF3}"/>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34057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29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8" name="Picture 17" descr="Benra_4x3_Blue_RGB.jpg">
            <a:extLst>
              <a:ext uri="{FF2B5EF4-FFF2-40B4-BE49-F238E27FC236}">
                <a16:creationId xmlns:a16="http://schemas.microsoft.com/office/drawing/2014/main" id="{424ED489-E8D0-4FDD-B6DB-FADA024E542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7" y="3840640"/>
            <a:ext cx="11846166" cy="2844000"/>
          </a:xfrm>
          <a:prstGeom prst="rect">
            <a:avLst/>
          </a:prstGeom>
        </p:spPr>
      </p:pic>
      <p:sp>
        <p:nvSpPr>
          <p:cNvPr id="10" name="Rectangle 9">
            <a:extLst>
              <a:ext uri="{FF2B5EF4-FFF2-40B4-BE49-F238E27FC236}">
                <a16:creationId xmlns:a16="http://schemas.microsoft.com/office/drawing/2014/main" id="{3E134E2C-536D-4676-83D7-29A6DD41921E}"/>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360438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30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Benra_4x3_Gold_RGB.jpg">
            <a:extLst>
              <a:ext uri="{FF2B5EF4-FFF2-40B4-BE49-F238E27FC236}">
                <a16:creationId xmlns:a16="http://schemas.microsoft.com/office/drawing/2014/main" id="{004E5AFE-0B1D-4D89-84C1-2A6100AC0F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6" y="3839390"/>
            <a:ext cx="11846168" cy="2844000"/>
          </a:xfrm>
          <a:prstGeom prst="rect">
            <a:avLst/>
          </a:prstGeom>
        </p:spPr>
      </p:pic>
      <p:sp>
        <p:nvSpPr>
          <p:cNvPr id="16" name="Rectangle 15">
            <a:extLst>
              <a:ext uri="{FF2B5EF4-FFF2-40B4-BE49-F238E27FC236}">
                <a16:creationId xmlns:a16="http://schemas.microsoft.com/office/drawing/2014/main" id="{F060BE78-FDF6-4728-8B77-585036429BC1}"/>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09035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31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Benra_4x3_Green_RGB.jpg">
            <a:extLst>
              <a:ext uri="{FF2B5EF4-FFF2-40B4-BE49-F238E27FC236}">
                <a16:creationId xmlns:a16="http://schemas.microsoft.com/office/drawing/2014/main" id="{21E5741B-D6DB-48F0-A52A-717F0B7DA1C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7" y="3839623"/>
            <a:ext cx="11846166" cy="2844000"/>
          </a:xfrm>
          <a:prstGeom prst="rect">
            <a:avLst/>
          </a:prstGeom>
        </p:spPr>
      </p:pic>
      <p:sp>
        <p:nvSpPr>
          <p:cNvPr id="10" name="Rectangle 9">
            <a:extLst>
              <a:ext uri="{FF2B5EF4-FFF2-40B4-BE49-F238E27FC236}">
                <a16:creationId xmlns:a16="http://schemas.microsoft.com/office/drawing/2014/main" id="{524FB01C-F8EC-4DCF-A967-61FF97AFFA9B}"/>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95692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32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Benra_4x3_Platinum_RGB.jpg">
            <a:extLst>
              <a:ext uri="{FF2B5EF4-FFF2-40B4-BE49-F238E27FC236}">
                <a16:creationId xmlns:a16="http://schemas.microsoft.com/office/drawing/2014/main" id="{7C17A9C7-5BDA-4517-ABE6-611F5D865C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7" y="3843692"/>
            <a:ext cx="11846166" cy="2844000"/>
          </a:xfrm>
          <a:prstGeom prst="rect">
            <a:avLst/>
          </a:prstGeom>
        </p:spPr>
      </p:pic>
      <p:sp>
        <p:nvSpPr>
          <p:cNvPr id="16" name="Rectangle 15">
            <a:extLst>
              <a:ext uri="{FF2B5EF4-FFF2-40B4-BE49-F238E27FC236}">
                <a16:creationId xmlns:a16="http://schemas.microsoft.com/office/drawing/2014/main" id="{A90D0FD3-ADB1-4BCE-930D-D332F383E789}"/>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13381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33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Cardiac_4x3_Blue_RGB.jpg">
            <a:extLst>
              <a:ext uri="{FF2B5EF4-FFF2-40B4-BE49-F238E27FC236}">
                <a16:creationId xmlns:a16="http://schemas.microsoft.com/office/drawing/2014/main" id="{32294162-A9C0-4E86-84A5-9AC26EA9AE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6" y="3843692"/>
            <a:ext cx="11846168" cy="2844000"/>
          </a:xfrm>
          <a:prstGeom prst="rect">
            <a:avLst/>
          </a:prstGeom>
        </p:spPr>
      </p:pic>
      <p:sp>
        <p:nvSpPr>
          <p:cNvPr id="10" name="Rectangle 9">
            <a:extLst>
              <a:ext uri="{FF2B5EF4-FFF2-40B4-BE49-F238E27FC236}">
                <a16:creationId xmlns:a16="http://schemas.microsoft.com/office/drawing/2014/main" id="{2C4B085F-0F8A-41DC-8676-4F8266D19941}"/>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9731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34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Cardiac_4x3_Gold_RGB.jpg">
            <a:extLst>
              <a:ext uri="{FF2B5EF4-FFF2-40B4-BE49-F238E27FC236}">
                <a16:creationId xmlns:a16="http://schemas.microsoft.com/office/drawing/2014/main" id="{8824D382-8677-4D4B-A5B8-1CCF14AAB79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7" y="3839241"/>
            <a:ext cx="11846166" cy="2844000"/>
          </a:xfrm>
          <a:prstGeom prst="rect">
            <a:avLst/>
          </a:prstGeom>
        </p:spPr>
      </p:pic>
      <p:sp>
        <p:nvSpPr>
          <p:cNvPr id="16" name="Rectangle 15">
            <a:extLst>
              <a:ext uri="{FF2B5EF4-FFF2-40B4-BE49-F238E27FC236}">
                <a16:creationId xmlns:a16="http://schemas.microsoft.com/office/drawing/2014/main" id="{4CC4A22D-139C-4494-82FD-8C4834C64EB4}"/>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2609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2"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618" y="3835401"/>
            <a:ext cx="11808000" cy="2834219"/>
          </a:xfrm>
          <a:prstGeom prst="rect">
            <a:avLst/>
          </a:prstGeom>
        </p:spPr>
      </p:pic>
      <p:sp>
        <p:nvSpPr>
          <p:cNvPr id="10"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6"/>
              </a:lnSpc>
              <a:spcBef>
                <a:spcPts val="0"/>
              </a:spcBef>
              <a:buNone/>
              <a:defRPr sz="1866"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
        <p:nvSpPr>
          <p:cNvPr id="14" name="Rectangle 13">
            <a:extLst>
              <a:ext uri="{FF2B5EF4-FFF2-40B4-BE49-F238E27FC236}">
                <a16:creationId xmlns:a16="http://schemas.microsoft.com/office/drawing/2014/main" id="{5C9A2AEC-A252-4C85-AEDA-9C09590B1889}"/>
              </a:ext>
            </a:extLst>
          </p:cNvPr>
          <p:cNvSpPr/>
          <p:nvPr userDrawn="1"/>
        </p:nvSpPr>
        <p:spPr>
          <a:xfrm>
            <a:off x="1708881" y="6676233"/>
            <a:ext cx="8774241" cy="184666"/>
          </a:xfrm>
          <a:prstGeom prst="rect">
            <a:avLst/>
          </a:prstGeom>
        </p:spPr>
        <p:txBody>
          <a:bodyPr wrap="square" lIns="0" tIns="0" rIns="0" bIns="0" anchor="ctr" anchorCtr="0">
            <a:spAutoFit/>
          </a:bodyPr>
          <a:lstStyle/>
          <a:p>
            <a:pPr algn="ctr"/>
            <a:r>
              <a:rPr lang="en-US" sz="1200" b="0" kern="1200" dirty="0">
                <a:solidFill>
                  <a:schemeClr val="tx1"/>
                </a:solidFill>
                <a:effectLst/>
                <a:latin typeface="+mn-lt"/>
                <a:ea typeface="+mn-ea"/>
                <a:cs typeface="+mn-cs"/>
              </a:rPr>
              <a:t>Proprietary and Confidential ©AstraZeneca 2018 • FOR CONSULTANT/ADVISORY</a:t>
            </a:r>
            <a:r>
              <a:rPr lang="en-US" sz="1200" b="0" kern="1200" baseline="0" dirty="0">
                <a:solidFill>
                  <a:schemeClr val="tx1"/>
                </a:solidFill>
                <a:effectLst/>
                <a:latin typeface="+mn-lt"/>
                <a:ea typeface="+mn-ea"/>
                <a:cs typeface="+mn-cs"/>
              </a:rPr>
              <a:t> BOARD MEETING PURPOSES </a:t>
            </a:r>
            <a:r>
              <a:rPr lang="en-US" sz="12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86045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15383" y="1649464"/>
            <a:ext cx="9408000" cy="2160000"/>
          </a:xfrm>
          <a:prstGeom prst="rect">
            <a:avLst/>
          </a:prstGeom>
        </p:spPr>
        <p:txBody>
          <a:bodyPr vert="horz"/>
          <a:lstStyle>
            <a:lvl1pPr marL="0" marR="0" indent="0" algn="l" defTabSz="914377" rtl="0" eaLnBrk="1" fontAlgn="base" latinLnBrk="0" hangingPunct="1">
              <a:lnSpc>
                <a:spcPct val="100000"/>
              </a:lnSpc>
              <a:spcBef>
                <a:spcPct val="0"/>
              </a:spcBef>
              <a:spcAft>
                <a:spcPct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316800" y="3874617"/>
            <a:ext cx="9408000" cy="1926336"/>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80353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35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Cardiac_4x3_Green_RGB.jpg">
            <a:extLst>
              <a:ext uri="{FF2B5EF4-FFF2-40B4-BE49-F238E27FC236}">
                <a16:creationId xmlns:a16="http://schemas.microsoft.com/office/drawing/2014/main" id="{F7F72905-CEE1-4DB7-9032-A501B26D090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6" y="3839446"/>
            <a:ext cx="11846168" cy="2844000"/>
          </a:xfrm>
          <a:prstGeom prst="rect">
            <a:avLst/>
          </a:prstGeom>
        </p:spPr>
      </p:pic>
      <p:sp>
        <p:nvSpPr>
          <p:cNvPr id="10" name="Rectangle 9">
            <a:extLst>
              <a:ext uri="{FF2B5EF4-FFF2-40B4-BE49-F238E27FC236}">
                <a16:creationId xmlns:a16="http://schemas.microsoft.com/office/drawing/2014/main" id="{C8A3B4E8-BE8E-4092-921B-E6212EC0D612}"/>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33514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36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Cardiac_4x3_Platinum_RGB.jpg">
            <a:extLst>
              <a:ext uri="{FF2B5EF4-FFF2-40B4-BE49-F238E27FC236}">
                <a16:creationId xmlns:a16="http://schemas.microsoft.com/office/drawing/2014/main" id="{B4750157-C93E-44F4-8928-E75A12E469C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6" y="3842933"/>
            <a:ext cx="11846168" cy="2844000"/>
          </a:xfrm>
          <a:prstGeom prst="rect">
            <a:avLst/>
          </a:prstGeom>
        </p:spPr>
      </p:pic>
      <p:sp>
        <p:nvSpPr>
          <p:cNvPr id="16" name="Rectangle 15">
            <a:extLst>
              <a:ext uri="{FF2B5EF4-FFF2-40B4-BE49-F238E27FC236}">
                <a16:creationId xmlns:a16="http://schemas.microsoft.com/office/drawing/2014/main" id="{A201860E-3685-49E3-A7EC-7D3E9A15FD41}"/>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418263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37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CTDNA_4x3_Blue_RGB.jpg">
            <a:extLst>
              <a:ext uri="{FF2B5EF4-FFF2-40B4-BE49-F238E27FC236}">
                <a16:creationId xmlns:a16="http://schemas.microsoft.com/office/drawing/2014/main" id="{BBBFE739-4B01-43D5-A196-6B74CB91573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21" y="3839469"/>
            <a:ext cx="11846158" cy="2844000"/>
          </a:xfrm>
          <a:prstGeom prst="rect">
            <a:avLst/>
          </a:prstGeom>
        </p:spPr>
      </p:pic>
      <p:sp>
        <p:nvSpPr>
          <p:cNvPr id="10" name="Rectangle 9">
            <a:extLst>
              <a:ext uri="{FF2B5EF4-FFF2-40B4-BE49-F238E27FC236}">
                <a16:creationId xmlns:a16="http://schemas.microsoft.com/office/drawing/2014/main" id="{535A507D-940B-4226-BED3-2022F8E64EF7}"/>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50165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38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CTDNA_4x3_Gold_RGB.jpg">
            <a:extLst>
              <a:ext uri="{FF2B5EF4-FFF2-40B4-BE49-F238E27FC236}">
                <a16:creationId xmlns:a16="http://schemas.microsoft.com/office/drawing/2014/main" id="{5641FD48-2CAB-4A62-9393-36B79F9D080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6" y="3839469"/>
            <a:ext cx="11846168" cy="2844000"/>
          </a:xfrm>
          <a:prstGeom prst="rect">
            <a:avLst/>
          </a:prstGeom>
        </p:spPr>
      </p:pic>
      <p:sp>
        <p:nvSpPr>
          <p:cNvPr id="16" name="Rectangle 15">
            <a:extLst>
              <a:ext uri="{FF2B5EF4-FFF2-40B4-BE49-F238E27FC236}">
                <a16:creationId xmlns:a16="http://schemas.microsoft.com/office/drawing/2014/main" id="{6682AE23-60FC-4028-A5CF-3A659E4E5F44}"/>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112998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39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CTDNA_4x3_Green_RGB.jpg">
            <a:extLst>
              <a:ext uri="{FF2B5EF4-FFF2-40B4-BE49-F238E27FC236}">
                <a16:creationId xmlns:a16="http://schemas.microsoft.com/office/drawing/2014/main" id="{4711C654-6555-4990-88EF-A68C09A13E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7" y="3838509"/>
            <a:ext cx="11846166" cy="2844000"/>
          </a:xfrm>
          <a:prstGeom prst="rect">
            <a:avLst/>
          </a:prstGeom>
        </p:spPr>
      </p:pic>
      <p:sp>
        <p:nvSpPr>
          <p:cNvPr id="10" name="Rectangle 9">
            <a:extLst>
              <a:ext uri="{FF2B5EF4-FFF2-40B4-BE49-F238E27FC236}">
                <a16:creationId xmlns:a16="http://schemas.microsoft.com/office/drawing/2014/main" id="{7699E15E-4CF7-4F52-BD33-8A2C90F286BC}"/>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120358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40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CTDNA_4x3_Platinum_RGB.jpg">
            <a:extLst>
              <a:ext uri="{FF2B5EF4-FFF2-40B4-BE49-F238E27FC236}">
                <a16:creationId xmlns:a16="http://schemas.microsoft.com/office/drawing/2014/main" id="{4CD3636D-DBBA-4C65-878F-1D65D586D9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6" y="3843692"/>
            <a:ext cx="11846168" cy="2844000"/>
          </a:xfrm>
          <a:prstGeom prst="rect">
            <a:avLst/>
          </a:prstGeom>
        </p:spPr>
      </p:pic>
      <p:sp>
        <p:nvSpPr>
          <p:cNvPr id="17" name="Rectangle 16">
            <a:extLst>
              <a:ext uri="{FF2B5EF4-FFF2-40B4-BE49-F238E27FC236}">
                <a16:creationId xmlns:a16="http://schemas.microsoft.com/office/drawing/2014/main" id="{1174771D-5A3E-4E39-8E1D-68F75CFC6B6C}"/>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323823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41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Oncology_4x3_Blue_RGB.jpg">
            <a:extLst>
              <a:ext uri="{FF2B5EF4-FFF2-40B4-BE49-F238E27FC236}">
                <a16:creationId xmlns:a16="http://schemas.microsoft.com/office/drawing/2014/main" id="{81DDB1B5-670F-49B5-B62F-29330495C0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6" y="3835379"/>
            <a:ext cx="11846168" cy="2844000"/>
          </a:xfrm>
          <a:prstGeom prst="rect">
            <a:avLst/>
          </a:prstGeom>
        </p:spPr>
      </p:pic>
      <p:sp>
        <p:nvSpPr>
          <p:cNvPr id="10" name="Rectangle 9">
            <a:extLst>
              <a:ext uri="{FF2B5EF4-FFF2-40B4-BE49-F238E27FC236}">
                <a16:creationId xmlns:a16="http://schemas.microsoft.com/office/drawing/2014/main" id="{893EEDF4-80AB-457A-BB93-DDA43314F8EF}"/>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08741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42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Oncology_4x3_Gold_RGB.jpg">
            <a:extLst>
              <a:ext uri="{FF2B5EF4-FFF2-40B4-BE49-F238E27FC236}">
                <a16:creationId xmlns:a16="http://schemas.microsoft.com/office/drawing/2014/main" id="{948F92D6-A6F8-4F73-856A-757BC6D9ED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6" y="3835379"/>
            <a:ext cx="11846168" cy="2844000"/>
          </a:xfrm>
          <a:prstGeom prst="rect">
            <a:avLst/>
          </a:prstGeom>
        </p:spPr>
      </p:pic>
      <p:sp>
        <p:nvSpPr>
          <p:cNvPr id="16" name="Rectangle 15">
            <a:extLst>
              <a:ext uri="{FF2B5EF4-FFF2-40B4-BE49-F238E27FC236}">
                <a16:creationId xmlns:a16="http://schemas.microsoft.com/office/drawing/2014/main" id="{588F4AE5-7566-4973-8174-7D31645D20B8}"/>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54556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43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6" name="Picture 15" descr="Oncology_4x3_Green_RGB.jpg">
            <a:extLst>
              <a:ext uri="{FF2B5EF4-FFF2-40B4-BE49-F238E27FC236}">
                <a16:creationId xmlns:a16="http://schemas.microsoft.com/office/drawing/2014/main" id="{ECC7AAAA-604B-4DE1-8CD3-BE3F24480F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6" y="3833032"/>
            <a:ext cx="11846168" cy="2844000"/>
          </a:xfrm>
          <a:prstGeom prst="rect">
            <a:avLst/>
          </a:prstGeom>
        </p:spPr>
      </p:pic>
      <p:sp>
        <p:nvSpPr>
          <p:cNvPr id="10" name="Rectangle 9">
            <a:extLst>
              <a:ext uri="{FF2B5EF4-FFF2-40B4-BE49-F238E27FC236}">
                <a16:creationId xmlns:a16="http://schemas.microsoft.com/office/drawing/2014/main" id="{DFBC8CCB-72E9-4159-A5A3-B7826E5D08F5}"/>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64640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44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7999" y="3093396"/>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7999" y="3448016"/>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20" name="Text Placeholder 29">
            <a:extLst>
              <a:ext uri="{FF2B5EF4-FFF2-40B4-BE49-F238E27FC236}">
                <a16:creationId xmlns:a16="http://schemas.microsoft.com/office/drawing/2014/main" id="{E526BE9B-0798-4798-9EEE-DA47DE3D7780}"/>
              </a:ext>
            </a:extLst>
          </p:cNvPr>
          <p:cNvSpPr>
            <a:spLocks noGrp="1"/>
          </p:cNvSpPr>
          <p:nvPr>
            <p:ph type="body" sz="quarter" idx="15" hasCustomPrompt="1"/>
          </p:nvPr>
        </p:nvSpPr>
        <p:spPr>
          <a:xfrm>
            <a:off x="9504000" y="3202200"/>
            <a:ext cx="2496000" cy="254400"/>
          </a:xfrm>
          <a:prstGeom prst="rect">
            <a:avLst/>
          </a:prstGeom>
        </p:spPr>
        <p:txBody>
          <a:bodyPr vert="horz" anchor="ctr"/>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a:t>Confidential statement</a:t>
            </a:r>
          </a:p>
        </p:txBody>
      </p:sp>
      <p:sp>
        <p:nvSpPr>
          <p:cNvPr id="21" name="Text Placeholder 29">
            <a:extLst>
              <a:ext uri="{FF2B5EF4-FFF2-40B4-BE49-F238E27FC236}">
                <a16:creationId xmlns:a16="http://schemas.microsoft.com/office/drawing/2014/main" id="{30D628E4-0CA8-4BAC-BA4C-AC02E8F69400}"/>
              </a:ext>
            </a:extLst>
          </p:cNvPr>
          <p:cNvSpPr>
            <a:spLocks noGrp="1"/>
          </p:cNvSpPr>
          <p:nvPr>
            <p:ph type="body" sz="quarter" idx="13" hasCustomPrompt="1"/>
          </p:nvPr>
        </p:nvSpPr>
        <p:spPr>
          <a:xfrm>
            <a:off x="9504000" y="3477200"/>
            <a:ext cx="2496000" cy="254400"/>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00 Month Year</a:t>
            </a:r>
          </a:p>
        </p:txBody>
      </p:sp>
      <p:pic>
        <p:nvPicPr>
          <p:cNvPr id="10" name="Picture 9" descr="Oncology_4x3_Platinum_RGB.jpg">
            <a:extLst>
              <a:ext uri="{FF2B5EF4-FFF2-40B4-BE49-F238E27FC236}">
                <a16:creationId xmlns:a16="http://schemas.microsoft.com/office/drawing/2014/main" id="{EB8E69B5-1025-4BE6-9BF2-D27A29A7D7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2916" y="3843442"/>
            <a:ext cx="11846168" cy="2844000"/>
          </a:xfrm>
          <a:prstGeom prst="rect">
            <a:avLst/>
          </a:prstGeom>
        </p:spPr>
      </p:pic>
      <p:sp>
        <p:nvSpPr>
          <p:cNvPr id="16" name="Rectangle 15">
            <a:extLst>
              <a:ext uri="{FF2B5EF4-FFF2-40B4-BE49-F238E27FC236}">
                <a16:creationId xmlns:a16="http://schemas.microsoft.com/office/drawing/2014/main" id="{E9D1CCC3-179B-4E70-97CD-F3434C4522DB}"/>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131526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316800" y="1649465"/>
            <a:ext cx="9408000" cy="2160000"/>
          </a:xfrm>
          <a:prstGeom prst="rect">
            <a:avLst/>
          </a:prstGeom>
        </p:spPr>
        <p:txBody>
          <a:bodyPr/>
          <a:lstStyle>
            <a:lvl1pPr marL="0" indent="0">
              <a:lnSpc>
                <a:spcPct val="100000"/>
              </a:lnSpc>
              <a:spcBef>
                <a:spcPts val="0"/>
              </a:spcBef>
              <a:buClr>
                <a:srgbClr val="830051"/>
              </a:buClr>
              <a:buFont typeface="Arial" pitchFamily="34" charset="0"/>
              <a:buNone/>
              <a:defRPr sz="2400">
                <a:solidFill>
                  <a:schemeClr val="tx1"/>
                </a:solidFill>
                <a:latin typeface="Arial" pitchFamily="34" charset="0"/>
                <a:cs typeface="Arial" pitchFamily="34" charset="0"/>
              </a:defRPr>
            </a:lvl1pPr>
            <a:lvl2pPr marL="539987" indent="-179996">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316083" y="3874617"/>
            <a:ext cx="5448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6240000" y="3874617"/>
            <a:ext cx="5448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222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45_RIA TLR9">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5013" y="142426"/>
            <a:ext cx="2664000" cy="879972"/>
          </a:xfrm>
          <a:prstGeom prst="rect">
            <a:avLst/>
          </a:prstGeom>
        </p:spPr>
      </p:pic>
      <p:sp>
        <p:nvSpPr>
          <p:cNvPr id="12" name="Title 8">
            <a:extLst>
              <a:ext uri="{FF2B5EF4-FFF2-40B4-BE49-F238E27FC236}">
                <a16:creationId xmlns:a16="http://schemas.microsoft.com/office/drawing/2014/main" id="{45EC1737-4AF6-49AB-98E7-81C6D310BB6C}"/>
              </a:ext>
            </a:extLst>
          </p:cNvPr>
          <p:cNvSpPr>
            <a:spLocks noGrp="1"/>
          </p:cNvSpPr>
          <p:nvPr>
            <p:ph type="title" hasCustomPrompt="1"/>
          </p:nvPr>
        </p:nvSpPr>
        <p:spPr>
          <a:xfrm>
            <a:off x="288003" y="1140684"/>
            <a:ext cx="9097012" cy="672000"/>
          </a:xfrm>
          <a:prstGeom prst="rect">
            <a:avLst/>
          </a:prstGeom>
        </p:spPr>
        <p:txBody>
          <a:bodyPr vert="horz" anchor="ctr"/>
          <a:lstStyle>
            <a:lvl1pPr algn="l">
              <a:lnSpc>
                <a:spcPct val="90000"/>
              </a:lnSpc>
              <a:defRPr sz="3800" b="1" baseline="0">
                <a:solidFill>
                  <a:schemeClr val="tx2"/>
                </a:solidFill>
                <a:latin typeface="Arial" pitchFamily="34" charset="0"/>
                <a:cs typeface="Arial" pitchFamily="34" charset="0"/>
              </a:defRPr>
            </a:lvl1pPr>
          </a:lstStyle>
          <a:p>
            <a:r>
              <a:rPr lang="en-GB" noProof="0"/>
              <a:t>Click to add presentation title</a:t>
            </a:r>
          </a:p>
        </p:txBody>
      </p:sp>
      <p:sp>
        <p:nvSpPr>
          <p:cNvPr id="14" name="Text Placeholder 29">
            <a:extLst>
              <a:ext uri="{FF2B5EF4-FFF2-40B4-BE49-F238E27FC236}">
                <a16:creationId xmlns:a16="http://schemas.microsoft.com/office/drawing/2014/main" id="{2EF28B1F-92A0-42A5-AE96-731792EFED1F}"/>
              </a:ext>
            </a:extLst>
          </p:cNvPr>
          <p:cNvSpPr>
            <a:spLocks noGrp="1"/>
          </p:cNvSpPr>
          <p:nvPr>
            <p:ph type="body" sz="quarter" idx="11" hasCustomPrompt="1"/>
          </p:nvPr>
        </p:nvSpPr>
        <p:spPr>
          <a:xfrm>
            <a:off x="288003" y="3554184"/>
            <a:ext cx="8640000" cy="334021"/>
          </a:xfrm>
          <a:prstGeom prst="rect">
            <a:avLst/>
          </a:prstGeom>
        </p:spPr>
        <p:txBody>
          <a:bodyPr vert="horz" anchor="ctr"/>
          <a:lstStyle>
            <a:lvl1pPr marL="0" indent="0">
              <a:lnSpc>
                <a:spcPts val="1466"/>
              </a:lnSpc>
              <a:spcBef>
                <a:spcPts val="0"/>
              </a:spcBef>
              <a:buNone/>
              <a:defRPr sz="1800" b="1">
                <a:solidFill>
                  <a:schemeClr val="tx1"/>
                </a:solidFill>
                <a:latin typeface="Arial" pitchFamily="34" charset="0"/>
                <a:cs typeface="Arial" pitchFamily="34" charset="0"/>
              </a:defRPr>
            </a:lvl1pPr>
          </a:lstStyle>
          <a:p>
            <a:pPr lvl="0"/>
            <a:r>
              <a:rPr lang="en-GB" noProof="0"/>
              <a:t>Click to add speaker title</a:t>
            </a:r>
          </a:p>
        </p:txBody>
      </p:sp>
      <p:sp>
        <p:nvSpPr>
          <p:cNvPr id="15" name="Text Placeholder 29">
            <a:extLst>
              <a:ext uri="{FF2B5EF4-FFF2-40B4-BE49-F238E27FC236}">
                <a16:creationId xmlns:a16="http://schemas.microsoft.com/office/drawing/2014/main" id="{9B2F02AD-D018-4155-A5CA-B2DF6024D6D6}"/>
              </a:ext>
            </a:extLst>
          </p:cNvPr>
          <p:cNvSpPr>
            <a:spLocks noGrp="1"/>
          </p:cNvSpPr>
          <p:nvPr>
            <p:ph type="body" sz="quarter" idx="12" hasCustomPrompt="1"/>
          </p:nvPr>
        </p:nvSpPr>
        <p:spPr>
          <a:xfrm>
            <a:off x="288003" y="3908804"/>
            <a:ext cx="8640000" cy="358201"/>
          </a:xfrm>
          <a:prstGeom prst="rect">
            <a:avLst/>
          </a:prstGeom>
        </p:spPr>
        <p:txBody>
          <a:bodyPr vert="horz" anchor="ctr"/>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a:t>Click to add event title</a:t>
            </a:r>
          </a:p>
        </p:txBody>
      </p:sp>
      <p:sp>
        <p:nvSpPr>
          <p:cNvPr id="7" name="Slide Number Placeholder 5">
            <a:extLst>
              <a:ext uri="{FF2B5EF4-FFF2-40B4-BE49-F238E27FC236}">
                <a16:creationId xmlns:a16="http://schemas.microsoft.com/office/drawing/2014/main" id="{EAE540FD-6ACE-4BDA-A6BE-6B7BC0253C35}"/>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45890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9_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339516"/>
            <a:ext cx="11688232" cy="4796589"/>
          </a:xfrm>
          <a:prstGeom prst="rect">
            <a:avLst/>
          </a:prstGeom>
        </p:spPr>
        <p:txBody>
          <a:bodyPr/>
          <a:lstStyle>
            <a:lvl1pPr marL="359653" indent="-359653">
              <a:lnSpc>
                <a:spcPct val="100000"/>
              </a:lnSpc>
              <a:spcBef>
                <a:spcPts val="0"/>
              </a:spcBef>
              <a:buClr>
                <a:schemeClr val="tx2"/>
              </a:buClr>
              <a:buFont typeface="Arial" panose="020B0604020202020204" pitchFamily="34" charset="0"/>
              <a:buChar char="•"/>
              <a:defRPr sz="2398" b="0">
                <a:solidFill>
                  <a:schemeClr val="tx1"/>
                </a:solidFill>
                <a:latin typeface="Arial" pitchFamily="34" charset="0"/>
                <a:cs typeface="Arial" pitchFamily="34" charset="0"/>
              </a:defRPr>
            </a:lvl1pPr>
            <a:lvl2pPr marL="906975" indent="-457200">
              <a:lnSpc>
                <a:spcPct val="100000"/>
              </a:lnSpc>
              <a:spcBef>
                <a:spcPts val="0"/>
              </a:spcBef>
              <a:buClrTx/>
              <a:buSzPct val="90000"/>
              <a:buFont typeface="Courier New" panose="02070309020205020404" pitchFamily="49" charset="0"/>
              <a:buChar char="o"/>
              <a:defRPr sz="21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9" name="Title 8"/>
          <p:cNvSpPr>
            <a:spLocks noGrp="1"/>
          </p:cNvSpPr>
          <p:nvPr>
            <p:ph type="title" hasCustomPrompt="1"/>
          </p:nvPr>
        </p:nvSpPr>
        <p:spPr>
          <a:xfrm>
            <a:off x="316085" y="133809"/>
            <a:ext cx="11687535" cy="615480"/>
          </a:xfrm>
          <a:prstGeom prst="rect">
            <a:avLst/>
          </a:prstGeom>
        </p:spPr>
        <p:txBody>
          <a:bodyPr vert="horz" anchor="ctr"/>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6" name="Text Placeholder 13">
            <a:extLst>
              <a:ext uri="{FF2B5EF4-FFF2-40B4-BE49-F238E27FC236}">
                <a16:creationId xmlns:a16="http://schemas.microsoft.com/office/drawing/2014/main" id="{67AA22E4-F2EE-49A6-A6AF-02BCD169E996}"/>
              </a:ext>
            </a:extLst>
          </p:cNvPr>
          <p:cNvSpPr>
            <a:spLocks noGrp="1"/>
          </p:cNvSpPr>
          <p:nvPr>
            <p:ph type="body" sz="quarter" idx="13" hasCustomPrompt="1"/>
          </p:nvPr>
        </p:nvSpPr>
        <p:spPr>
          <a:xfrm>
            <a:off x="315383" y="6376807"/>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8" name="Slide Number Placeholder 5">
            <a:extLst>
              <a:ext uri="{FF2B5EF4-FFF2-40B4-BE49-F238E27FC236}">
                <a16:creationId xmlns:a16="http://schemas.microsoft.com/office/drawing/2014/main" id="{8A76ED30-82D3-41A2-8ABF-2556FE93A563}"/>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21490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4_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339516"/>
            <a:ext cx="11688232" cy="4796589"/>
          </a:xfrm>
          <a:prstGeom prst="rect">
            <a:avLst/>
          </a:prstGeom>
        </p:spPr>
        <p:txBody>
          <a:bodyPr/>
          <a:lstStyle>
            <a:lvl1pPr marL="359653" indent="-359653">
              <a:lnSpc>
                <a:spcPct val="100000"/>
              </a:lnSpc>
              <a:spcBef>
                <a:spcPts val="0"/>
              </a:spcBef>
              <a:buClr>
                <a:schemeClr val="tx2"/>
              </a:buClr>
              <a:buFont typeface="Arial" panose="020B0604020202020204" pitchFamily="34" charset="0"/>
              <a:buChar char="•"/>
              <a:defRPr sz="2398" b="0">
                <a:solidFill>
                  <a:schemeClr val="tx1"/>
                </a:solidFill>
                <a:latin typeface="Arial" pitchFamily="34" charset="0"/>
                <a:cs typeface="Arial" pitchFamily="34" charset="0"/>
              </a:defRPr>
            </a:lvl1pPr>
            <a:lvl2pPr marL="906975" indent="-457200">
              <a:lnSpc>
                <a:spcPct val="100000"/>
              </a:lnSpc>
              <a:spcBef>
                <a:spcPts val="0"/>
              </a:spcBef>
              <a:buClrTx/>
              <a:buSzPct val="90000"/>
              <a:buFont typeface="Courier New" panose="02070309020205020404" pitchFamily="49" charset="0"/>
              <a:buChar char="o"/>
              <a:defRPr sz="21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9" name="Title 8"/>
          <p:cNvSpPr>
            <a:spLocks noGrp="1"/>
          </p:cNvSpPr>
          <p:nvPr>
            <p:ph type="title" hasCustomPrompt="1"/>
          </p:nvPr>
        </p:nvSpPr>
        <p:spPr>
          <a:xfrm>
            <a:off x="316085" y="133809"/>
            <a:ext cx="11687535" cy="615480"/>
          </a:xfrm>
          <a:prstGeom prst="rect">
            <a:avLst/>
          </a:prstGeom>
        </p:spPr>
        <p:txBody>
          <a:bodyPr vert="horz" anchor="ctr"/>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6" name="Text Placeholder 13">
            <a:extLst>
              <a:ext uri="{FF2B5EF4-FFF2-40B4-BE49-F238E27FC236}">
                <a16:creationId xmlns:a16="http://schemas.microsoft.com/office/drawing/2014/main" id="{67AA22E4-F2EE-49A6-A6AF-02BCD169E996}"/>
              </a:ext>
            </a:extLst>
          </p:cNvPr>
          <p:cNvSpPr>
            <a:spLocks noGrp="1"/>
          </p:cNvSpPr>
          <p:nvPr>
            <p:ph type="body" sz="quarter" idx="13" hasCustomPrompt="1"/>
          </p:nvPr>
        </p:nvSpPr>
        <p:spPr>
          <a:xfrm>
            <a:off x="315383" y="6376807"/>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8" name="Slide Number Placeholder 5">
            <a:extLst>
              <a:ext uri="{FF2B5EF4-FFF2-40B4-BE49-F238E27FC236}">
                <a16:creationId xmlns:a16="http://schemas.microsoft.com/office/drawing/2014/main" id="{8A76ED30-82D3-41A2-8ABF-2556FE93A563}"/>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Rectangle 9">
            <a:extLst>
              <a:ext uri="{FF2B5EF4-FFF2-40B4-BE49-F238E27FC236}">
                <a16:creationId xmlns:a16="http://schemas.microsoft.com/office/drawing/2014/main" id="{0900C643-AED4-4561-A8E5-1430B7E5B40C}"/>
              </a:ext>
            </a:extLst>
          </p:cNvPr>
          <p:cNvSpPr/>
          <p:nvPr userDrawn="1"/>
        </p:nvSpPr>
        <p:spPr>
          <a:xfrm>
            <a:off x="320843" y="731003"/>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205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8_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339516"/>
            <a:ext cx="11688232" cy="4796589"/>
          </a:xfrm>
          <a:prstGeom prst="rect">
            <a:avLst/>
          </a:prstGeom>
        </p:spPr>
        <p:txBody>
          <a:bodyPr/>
          <a:lstStyle>
            <a:lvl1pPr marL="359653" indent="-359653">
              <a:lnSpc>
                <a:spcPct val="100000"/>
              </a:lnSpc>
              <a:spcBef>
                <a:spcPts val="0"/>
              </a:spcBef>
              <a:buClr>
                <a:schemeClr val="tx2"/>
              </a:buClr>
              <a:buFont typeface="Arial" panose="020B0604020202020204" pitchFamily="34" charset="0"/>
              <a:buChar char="•"/>
              <a:defRPr sz="2398" b="0">
                <a:solidFill>
                  <a:schemeClr val="tx1"/>
                </a:solidFill>
                <a:latin typeface="Arial" pitchFamily="34" charset="0"/>
                <a:cs typeface="Arial" pitchFamily="34" charset="0"/>
              </a:defRPr>
            </a:lvl1pPr>
            <a:lvl2pPr marL="906975" indent="-457200">
              <a:lnSpc>
                <a:spcPct val="100000"/>
              </a:lnSpc>
              <a:spcBef>
                <a:spcPts val="0"/>
              </a:spcBef>
              <a:buClrTx/>
              <a:buSzPct val="90000"/>
              <a:buFont typeface="Courier New" panose="02070309020205020404" pitchFamily="49" charset="0"/>
              <a:buChar char="o"/>
              <a:defRPr sz="21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9" name="Title 8"/>
          <p:cNvSpPr>
            <a:spLocks noGrp="1"/>
          </p:cNvSpPr>
          <p:nvPr>
            <p:ph type="title" hasCustomPrompt="1"/>
          </p:nvPr>
        </p:nvSpPr>
        <p:spPr>
          <a:xfrm>
            <a:off x="316085" y="125495"/>
            <a:ext cx="11687535" cy="860605"/>
          </a:xfrm>
          <a:prstGeom prst="rect">
            <a:avLst/>
          </a:prstGeom>
        </p:spPr>
        <p:txBody>
          <a:bodyPr vert="horz"/>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6" name="Text Placeholder 13">
            <a:extLst>
              <a:ext uri="{FF2B5EF4-FFF2-40B4-BE49-F238E27FC236}">
                <a16:creationId xmlns:a16="http://schemas.microsoft.com/office/drawing/2014/main" id="{67AA22E4-F2EE-49A6-A6AF-02BCD169E996}"/>
              </a:ext>
            </a:extLst>
          </p:cNvPr>
          <p:cNvSpPr>
            <a:spLocks noGrp="1"/>
          </p:cNvSpPr>
          <p:nvPr>
            <p:ph type="body" sz="quarter" idx="13" hasCustomPrompt="1"/>
          </p:nvPr>
        </p:nvSpPr>
        <p:spPr>
          <a:xfrm>
            <a:off x="315383" y="6454886"/>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8" name="Slide Number Placeholder 5">
            <a:extLst>
              <a:ext uri="{FF2B5EF4-FFF2-40B4-BE49-F238E27FC236}">
                <a16:creationId xmlns:a16="http://schemas.microsoft.com/office/drawing/2014/main" id="{8A76ED30-82D3-41A2-8ABF-2556FE93A563}"/>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Rectangle 9">
            <a:extLst>
              <a:ext uri="{FF2B5EF4-FFF2-40B4-BE49-F238E27FC236}">
                <a16:creationId xmlns:a16="http://schemas.microsoft.com/office/drawing/2014/main" id="{0900C643-AED4-4561-A8E5-1430B7E5B40C}"/>
              </a:ext>
            </a:extLst>
          </p:cNvPr>
          <p:cNvSpPr/>
          <p:nvPr userDrawn="1"/>
        </p:nvSpPr>
        <p:spPr>
          <a:xfrm>
            <a:off x="320843" y="981111"/>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406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9_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10255" y="1331495"/>
            <a:ext cx="5780617" cy="4361625"/>
          </a:xfrm>
          <a:prstGeom prst="rect">
            <a:avLst/>
          </a:prstGeom>
        </p:spPr>
        <p:txBody>
          <a:bodyPr/>
          <a:lstStyle>
            <a:lvl1pPr marL="359653" indent="-359653">
              <a:lnSpc>
                <a:spcPct val="100000"/>
              </a:lnSpc>
              <a:spcBef>
                <a:spcPts val="0"/>
              </a:spcBef>
              <a:buClr>
                <a:schemeClr val="tx2"/>
              </a:buClr>
              <a:buFont typeface="Arial" panose="020B0604020202020204" pitchFamily="34" charset="0"/>
              <a:buChar char="•"/>
              <a:defRPr sz="2398" b="0">
                <a:solidFill>
                  <a:schemeClr val="tx1"/>
                </a:solidFill>
                <a:latin typeface="Arial" pitchFamily="34" charset="0"/>
                <a:cs typeface="Arial" pitchFamily="34" charset="0"/>
              </a:defRPr>
            </a:lvl1pPr>
            <a:lvl2pPr marL="629685" indent="-179910">
              <a:lnSpc>
                <a:spcPct val="100000"/>
              </a:lnSpc>
              <a:spcBef>
                <a:spcPts val="0"/>
              </a:spcBef>
              <a:buClrTx/>
              <a:buFont typeface="Arial" panose="020B0604020202020204" pitchFamily="34" charset="0"/>
              <a:buChar char="•"/>
              <a:defRPr sz="21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8" name="Content Placeholder 2">
            <a:extLst>
              <a:ext uri="{FF2B5EF4-FFF2-40B4-BE49-F238E27FC236}">
                <a16:creationId xmlns:a16="http://schemas.microsoft.com/office/drawing/2014/main" id="{D0078E25-742B-43BA-B81C-B888F7351C48}"/>
              </a:ext>
            </a:extLst>
          </p:cNvPr>
          <p:cNvSpPr>
            <a:spLocks noGrp="1"/>
          </p:cNvSpPr>
          <p:nvPr>
            <p:ph idx="14" hasCustomPrompt="1"/>
          </p:nvPr>
        </p:nvSpPr>
        <p:spPr>
          <a:xfrm>
            <a:off x="6201127" y="1331495"/>
            <a:ext cx="5780617" cy="4361625"/>
          </a:xfrm>
          <a:prstGeom prst="rect">
            <a:avLst/>
          </a:prstGeom>
        </p:spPr>
        <p:txBody>
          <a:bodyPr/>
          <a:lstStyle>
            <a:lvl1pPr marL="359653" indent="-359653">
              <a:lnSpc>
                <a:spcPct val="100000"/>
              </a:lnSpc>
              <a:spcBef>
                <a:spcPts val="0"/>
              </a:spcBef>
              <a:buClr>
                <a:schemeClr val="tx2"/>
              </a:buClr>
              <a:buFont typeface="Arial" panose="020B0604020202020204" pitchFamily="34" charset="0"/>
              <a:buChar char="•"/>
              <a:defRPr sz="2398" b="0">
                <a:solidFill>
                  <a:schemeClr val="tx1"/>
                </a:solidFill>
                <a:latin typeface="Arial" pitchFamily="34" charset="0"/>
                <a:cs typeface="Arial" pitchFamily="34" charset="0"/>
              </a:defRPr>
            </a:lvl1pPr>
            <a:lvl2pPr marL="629685" indent="-179910">
              <a:lnSpc>
                <a:spcPct val="100000"/>
              </a:lnSpc>
              <a:spcBef>
                <a:spcPts val="0"/>
              </a:spcBef>
              <a:buClrTx/>
              <a:buFont typeface="Arial" panose="020B0604020202020204" pitchFamily="34" charset="0"/>
              <a:buChar char="•"/>
              <a:defRPr sz="21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1" name="Slide Number Placeholder 5">
            <a:extLst>
              <a:ext uri="{FF2B5EF4-FFF2-40B4-BE49-F238E27FC236}">
                <a16:creationId xmlns:a16="http://schemas.microsoft.com/office/drawing/2014/main" id="{CF8D562E-BD71-4CAC-863D-891ECF663F68}"/>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2" name="Text Placeholder 13">
            <a:extLst>
              <a:ext uri="{FF2B5EF4-FFF2-40B4-BE49-F238E27FC236}">
                <a16:creationId xmlns:a16="http://schemas.microsoft.com/office/drawing/2014/main" id="{8CC28178-F055-4B90-BBB3-C56DD8BF1B2E}"/>
              </a:ext>
            </a:extLst>
          </p:cNvPr>
          <p:cNvSpPr>
            <a:spLocks noGrp="1"/>
          </p:cNvSpPr>
          <p:nvPr>
            <p:ph type="body" sz="quarter" idx="13" hasCustomPrompt="1"/>
          </p:nvPr>
        </p:nvSpPr>
        <p:spPr>
          <a:xfrm>
            <a:off x="316085" y="6429059"/>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10" name="Rectangle 9">
            <a:extLst>
              <a:ext uri="{FF2B5EF4-FFF2-40B4-BE49-F238E27FC236}">
                <a16:creationId xmlns:a16="http://schemas.microsoft.com/office/drawing/2014/main" id="{AD4D3967-CEBF-4319-84FC-2D6DC5417B64}"/>
              </a:ext>
            </a:extLst>
          </p:cNvPr>
          <p:cNvSpPr/>
          <p:nvPr userDrawn="1"/>
        </p:nvSpPr>
        <p:spPr>
          <a:xfrm>
            <a:off x="320843" y="880633"/>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0174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0_Contents Lis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11" name="Text Placeholder 3">
            <a:extLst>
              <a:ext uri="{FF2B5EF4-FFF2-40B4-BE49-F238E27FC236}">
                <a16:creationId xmlns:a16="http://schemas.microsoft.com/office/drawing/2014/main" id="{D1766D5F-55A3-4E4F-BC0F-611242145537}"/>
              </a:ext>
            </a:extLst>
          </p:cNvPr>
          <p:cNvSpPr>
            <a:spLocks noGrp="1"/>
          </p:cNvSpPr>
          <p:nvPr>
            <p:ph type="body" sz="quarter" idx="11"/>
          </p:nvPr>
        </p:nvSpPr>
        <p:spPr>
          <a:xfrm>
            <a:off x="316800" y="1649465"/>
            <a:ext cx="5448000" cy="936000"/>
          </a:xfrm>
          <a:prstGeom prst="rect">
            <a:avLst/>
          </a:prstGeom>
        </p:spPr>
        <p:txBody>
          <a:bodyPr vert="horz"/>
          <a:lstStyle>
            <a:lvl1pPr marL="342900" indent="-342900" algn="l">
              <a:spcBef>
                <a:spcPts val="0"/>
              </a:spcBef>
              <a:buClr>
                <a:schemeClr val="tx2"/>
              </a:buClr>
              <a:buFont typeface="Arial" panose="020B0604020202020204" pitchFamily="34" charset="0"/>
              <a:buChar char="•"/>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US" noProof="0"/>
              <a:t>Click to edit Master text styles</a:t>
            </a:r>
          </a:p>
        </p:txBody>
      </p:sp>
      <p:sp>
        <p:nvSpPr>
          <p:cNvPr id="12" name="Picture Placeholder 16">
            <a:extLst>
              <a:ext uri="{FF2B5EF4-FFF2-40B4-BE49-F238E27FC236}">
                <a16:creationId xmlns:a16="http://schemas.microsoft.com/office/drawing/2014/main" id="{57E8BEC7-BB12-4D30-B2D8-F2CFFDD6EDAF}"/>
              </a:ext>
            </a:extLst>
          </p:cNvPr>
          <p:cNvSpPr>
            <a:spLocks noGrp="1"/>
          </p:cNvSpPr>
          <p:nvPr>
            <p:ph type="pic" sz="quarter" idx="14"/>
          </p:nvPr>
        </p:nvSpPr>
        <p:spPr>
          <a:xfrm>
            <a:off x="6240000" y="1670400"/>
            <a:ext cx="5448000" cy="3781317"/>
          </a:xfrm>
          <a:prstGeom prst="rect">
            <a:avLst/>
          </a:prstGeom>
        </p:spPr>
        <p:txBody>
          <a:bodyPr vert="horz" lIns="0" tIns="0" rIns="0" bIns="0" anchor="ctr" anchorCtr="0"/>
          <a:lstStyle>
            <a:lvl1pPr marL="285750" indent="-285750" algn="ctr">
              <a:spcBef>
                <a:spcPts val="0"/>
              </a:spcBef>
              <a:buClr>
                <a:schemeClr val="tx2"/>
              </a:buClr>
              <a:buFont typeface="Arial" panose="020B0604020202020204" pitchFamily="34" charset="0"/>
              <a:buChar char="•"/>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8" name="Slide Number Placeholder 5">
            <a:extLst>
              <a:ext uri="{FF2B5EF4-FFF2-40B4-BE49-F238E27FC236}">
                <a16:creationId xmlns:a16="http://schemas.microsoft.com/office/drawing/2014/main" id="{0256FDA1-D9DD-403C-A20D-43606680B471}"/>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13">
            <a:extLst>
              <a:ext uri="{FF2B5EF4-FFF2-40B4-BE49-F238E27FC236}">
                <a16:creationId xmlns:a16="http://schemas.microsoft.com/office/drawing/2014/main" id="{D8AB0C02-44DA-44E6-ABAE-3AD325CEBE27}"/>
              </a:ext>
            </a:extLst>
          </p:cNvPr>
          <p:cNvSpPr>
            <a:spLocks noGrp="1"/>
          </p:cNvSpPr>
          <p:nvPr>
            <p:ph type="body" sz="quarter" idx="13" hasCustomPrompt="1"/>
          </p:nvPr>
        </p:nvSpPr>
        <p:spPr>
          <a:xfrm>
            <a:off x="315556" y="6429925"/>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7" name="Rectangle 6">
            <a:extLst>
              <a:ext uri="{FF2B5EF4-FFF2-40B4-BE49-F238E27FC236}">
                <a16:creationId xmlns:a16="http://schemas.microsoft.com/office/drawing/2014/main" id="{4983ECDA-BF69-4CCD-ACA7-90B5BC849199}"/>
              </a:ext>
            </a:extLst>
          </p:cNvPr>
          <p:cNvSpPr/>
          <p:nvPr userDrawn="1"/>
        </p:nvSpPr>
        <p:spPr>
          <a:xfrm>
            <a:off x="320843" y="880633"/>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7797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1_Contents Lis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10" name="Text Placeholder 3">
            <a:extLst>
              <a:ext uri="{FF2B5EF4-FFF2-40B4-BE49-F238E27FC236}">
                <a16:creationId xmlns:a16="http://schemas.microsoft.com/office/drawing/2014/main" id="{CFC1147D-F828-441E-B646-AD8739697752}"/>
              </a:ext>
            </a:extLst>
          </p:cNvPr>
          <p:cNvSpPr>
            <a:spLocks noGrp="1"/>
          </p:cNvSpPr>
          <p:nvPr>
            <p:ph type="body" sz="quarter" idx="11"/>
          </p:nvPr>
        </p:nvSpPr>
        <p:spPr>
          <a:xfrm>
            <a:off x="436800" y="1649464"/>
            <a:ext cx="11241600" cy="1893835"/>
          </a:xfrm>
          <a:prstGeom prst="rect">
            <a:avLst/>
          </a:prstGeom>
        </p:spPr>
        <p:txBody>
          <a:bodyPr vert="horz"/>
          <a:lstStyle>
            <a:lvl1pPr marL="342900" indent="-342900" algn="l">
              <a:spcBef>
                <a:spcPts val="0"/>
              </a:spcBef>
              <a:buClr>
                <a:schemeClr val="tx2"/>
              </a:buClr>
              <a:buFont typeface="Arial" panose="020B0604020202020204" pitchFamily="34" charset="0"/>
              <a:buChar char="•"/>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US" noProof="0"/>
              <a:t>Click to edit Master text styles</a:t>
            </a:r>
          </a:p>
        </p:txBody>
      </p:sp>
      <p:sp>
        <p:nvSpPr>
          <p:cNvPr id="11" name="Picture Placeholder 16">
            <a:extLst>
              <a:ext uri="{FF2B5EF4-FFF2-40B4-BE49-F238E27FC236}">
                <a16:creationId xmlns:a16="http://schemas.microsoft.com/office/drawing/2014/main" id="{C02C524F-C8D7-46A5-AE19-B398CEA16F00}"/>
              </a:ext>
            </a:extLst>
          </p:cNvPr>
          <p:cNvSpPr>
            <a:spLocks noGrp="1"/>
          </p:cNvSpPr>
          <p:nvPr>
            <p:ph type="pic" sz="quarter" idx="15"/>
          </p:nvPr>
        </p:nvSpPr>
        <p:spPr>
          <a:xfrm>
            <a:off x="61584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12" name="Picture Placeholder 16">
            <a:extLst>
              <a:ext uri="{FF2B5EF4-FFF2-40B4-BE49-F238E27FC236}">
                <a16:creationId xmlns:a16="http://schemas.microsoft.com/office/drawing/2014/main" id="{7453A472-8D91-4E16-9BF8-7898322770F4}"/>
              </a:ext>
            </a:extLst>
          </p:cNvPr>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13" name="Slide Number Placeholder 5">
            <a:extLst>
              <a:ext uri="{FF2B5EF4-FFF2-40B4-BE49-F238E27FC236}">
                <a16:creationId xmlns:a16="http://schemas.microsoft.com/office/drawing/2014/main" id="{B6872447-063D-45B9-A883-8A4BF3E41800}"/>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ext Placeholder 13">
            <a:extLst>
              <a:ext uri="{FF2B5EF4-FFF2-40B4-BE49-F238E27FC236}">
                <a16:creationId xmlns:a16="http://schemas.microsoft.com/office/drawing/2014/main" id="{9D8DC599-B2ED-4193-B8BC-BC466158E77B}"/>
              </a:ext>
            </a:extLst>
          </p:cNvPr>
          <p:cNvSpPr>
            <a:spLocks noGrp="1"/>
          </p:cNvSpPr>
          <p:nvPr>
            <p:ph type="body" sz="quarter" idx="13" hasCustomPrompt="1"/>
          </p:nvPr>
        </p:nvSpPr>
        <p:spPr>
          <a:xfrm>
            <a:off x="316085" y="6449999"/>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8" name="Rectangle 7">
            <a:extLst>
              <a:ext uri="{FF2B5EF4-FFF2-40B4-BE49-F238E27FC236}">
                <a16:creationId xmlns:a16="http://schemas.microsoft.com/office/drawing/2014/main" id="{E127739D-D3B4-4D5F-B9D5-38F2B278689A}"/>
              </a:ext>
            </a:extLst>
          </p:cNvPr>
          <p:cNvSpPr/>
          <p:nvPr userDrawn="1"/>
        </p:nvSpPr>
        <p:spPr>
          <a:xfrm>
            <a:off x="320843" y="880633"/>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139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2_Contents Lis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609296"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
        <p:nvSpPr>
          <p:cNvPr id="10" name="Text Placeholder 3">
            <a:extLst>
              <a:ext uri="{FF2B5EF4-FFF2-40B4-BE49-F238E27FC236}">
                <a16:creationId xmlns:a16="http://schemas.microsoft.com/office/drawing/2014/main" id="{CFC1147D-F828-441E-B646-AD8739697752}"/>
              </a:ext>
            </a:extLst>
          </p:cNvPr>
          <p:cNvSpPr>
            <a:spLocks noGrp="1"/>
          </p:cNvSpPr>
          <p:nvPr>
            <p:ph type="body" sz="quarter" idx="11"/>
          </p:nvPr>
        </p:nvSpPr>
        <p:spPr>
          <a:xfrm>
            <a:off x="436800" y="1649464"/>
            <a:ext cx="11241600" cy="1893835"/>
          </a:xfrm>
          <a:prstGeom prst="rect">
            <a:avLst/>
          </a:prstGeom>
        </p:spPr>
        <p:txBody>
          <a:bodyPr vert="horz"/>
          <a:lstStyle>
            <a:lvl1pPr marL="342900" indent="-342900" algn="l">
              <a:spcBef>
                <a:spcPts val="0"/>
              </a:spcBef>
              <a:buClr>
                <a:schemeClr val="tx2"/>
              </a:buClr>
              <a:buFont typeface="Arial" panose="020B0604020202020204" pitchFamily="34" charset="0"/>
              <a:buChar char="•"/>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US" noProof="0"/>
              <a:t>Click to edit Master text styles</a:t>
            </a:r>
          </a:p>
        </p:txBody>
      </p:sp>
      <p:sp>
        <p:nvSpPr>
          <p:cNvPr id="8" name="Picture Placeholder 16">
            <a:extLst>
              <a:ext uri="{FF2B5EF4-FFF2-40B4-BE49-F238E27FC236}">
                <a16:creationId xmlns:a16="http://schemas.microsoft.com/office/drawing/2014/main" id="{F8556F86-2E45-4ECE-B852-8477CCC18DE8}"/>
              </a:ext>
            </a:extLst>
          </p:cNvPr>
          <p:cNvSpPr>
            <a:spLocks noGrp="1"/>
          </p:cNvSpPr>
          <p:nvPr>
            <p:ph type="pic" sz="quarter" idx="14"/>
          </p:nvPr>
        </p:nvSpPr>
        <p:spPr>
          <a:xfrm>
            <a:off x="436800"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13" name="Picture Placeholder 16">
            <a:extLst>
              <a:ext uri="{FF2B5EF4-FFF2-40B4-BE49-F238E27FC236}">
                <a16:creationId xmlns:a16="http://schemas.microsoft.com/office/drawing/2014/main" id="{3A11549A-3A17-4A0F-9E13-F56580957E2D}"/>
              </a:ext>
            </a:extLst>
          </p:cNvPr>
          <p:cNvSpPr>
            <a:spLocks noGrp="1"/>
          </p:cNvSpPr>
          <p:nvPr>
            <p:ph type="pic" sz="quarter" idx="15"/>
          </p:nvPr>
        </p:nvSpPr>
        <p:spPr>
          <a:xfrm>
            <a:off x="42680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14" name="Picture Placeholder 16">
            <a:extLst>
              <a:ext uri="{FF2B5EF4-FFF2-40B4-BE49-F238E27FC236}">
                <a16:creationId xmlns:a16="http://schemas.microsoft.com/office/drawing/2014/main" id="{EAA9FDAE-C9CF-43E6-9F20-6AF1A3F5C597}"/>
              </a:ext>
            </a:extLst>
          </p:cNvPr>
          <p:cNvSpPr>
            <a:spLocks noGrp="1"/>
          </p:cNvSpPr>
          <p:nvPr>
            <p:ph type="pic" sz="quarter" idx="16"/>
          </p:nvPr>
        </p:nvSpPr>
        <p:spPr>
          <a:xfrm>
            <a:off x="80903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US" noProof="0" dirty="0"/>
              <a:t>Click icon to add picture</a:t>
            </a:r>
            <a:endParaRPr lang="en-GB" noProof="0" dirty="0"/>
          </a:p>
        </p:txBody>
      </p:sp>
      <p:sp>
        <p:nvSpPr>
          <p:cNvPr id="12" name="Slide Number Placeholder 5">
            <a:extLst>
              <a:ext uri="{FF2B5EF4-FFF2-40B4-BE49-F238E27FC236}">
                <a16:creationId xmlns:a16="http://schemas.microsoft.com/office/drawing/2014/main" id="{BF2347FE-DE3F-4E77-A008-E29E6B5781B9}"/>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5" name="Text Placeholder 13">
            <a:extLst>
              <a:ext uri="{FF2B5EF4-FFF2-40B4-BE49-F238E27FC236}">
                <a16:creationId xmlns:a16="http://schemas.microsoft.com/office/drawing/2014/main" id="{90E5EE7B-9654-496F-9FFA-39E9A1B1D64C}"/>
              </a:ext>
            </a:extLst>
          </p:cNvPr>
          <p:cNvSpPr>
            <a:spLocks noGrp="1"/>
          </p:cNvSpPr>
          <p:nvPr>
            <p:ph type="body" sz="quarter" idx="13" hasCustomPrompt="1"/>
          </p:nvPr>
        </p:nvSpPr>
        <p:spPr>
          <a:xfrm>
            <a:off x="316085" y="6446080"/>
            <a:ext cx="10898487" cy="216001"/>
          </a:xfrm>
          <a:prstGeom prst="rect">
            <a:avLst/>
          </a:prstGeom>
        </p:spPr>
        <p:txBody>
          <a:bodyPr lIns="0" tIns="0" rIns="0" bIns="0" anchor="b"/>
          <a:lstStyle>
            <a:lvl1pPr marL="457178" indent="-457178" algn="l">
              <a:buNone/>
              <a:defRPr lang="en-GB" sz="800" dirty="0"/>
            </a:lvl1pPr>
          </a:lstStyle>
          <a:p>
            <a:pPr marL="0" lvl="0" indent="0">
              <a:spcBef>
                <a:spcPts val="0"/>
              </a:spcBef>
            </a:pPr>
            <a:r>
              <a:rPr lang="en-US"/>
              <a:t>References</a:t>
            </a:r>
          </a:p>
        </p:txBody>
      </p:sp>
      <p:sp>
        <p:nvSpPr>
          <p:cNvPr id="11" name="Rectangle 10">
            <a:extLst>
              <a:ext uri="{FF2B5EF4-FFF2-40B4-BE49-F238E27FC236}">
                <a16:creationId xmlns:a16="http://schemas.microsoft.com/office/drawing/2014/main" id="{1AE4238B-D184-4F48-933B-B5173F8F0CEB}"/>
              </a:ext>
            </a:extLst>
          </p:cNvPr>
          <p:cNvSpPr/>
          <p:nvPr userDrawn="1"/>
        </p:nvSpPr>
        <p:spPr>
          <a:xfrm>
            <a:off x="320843" y="880633"/>
            <a:ext cx="118440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0996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3_Contents Lis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A9B83EA-B5C7-4378-ACA8-537DDD2E708C}"/>
              </a:ext>
            </a:extLst>
          </p:cNvPr>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06650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4_Contents List">
    <p:bg>
      <p:bgPr>
        <a:solidFill>
          <a:schemeClr val="accent2"/>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nchor="ctr"/>
          <a:lstStyle>
            <a:lvl1pPr algn="l" defTabSz="609296" rtl="0" eaLnBrk="1" latinLnBrk="0" hangingPunct="1">
              <a:lnSpc>
                <a:spcPct val="100000"/>
              </a:lnSpc>
              <a:spcBef>
                <a:spcPct val="0"/>
              </a:spcBef>
              <a:buNone/>
              <a:defRPr lang="en-GB" sz="3198" b="1" kern="1200" baseline="0" noProof="0" dirty="0">
                <a:solidFill>
                  <a:schemeClr val="bg1"/>
                </a:solidFill>
                <a:latin typeface="Arial" pitchFamily="34" charset="0"/>
                <a:ea typeface="+mj-ea"/>
                <a:cs typeface="Arial" pitchFamily="34" charset="0"/>
              </a:defRPr>
            </a:lvl1pPr>
          </a:lstStyle>
          <a:p>
            <a:r>
              <a:rPr lang="en-GB" noProof="0"/>
              <a:t>Click to add content title</a:t>
            </a:r>
          </a:p>
        </p:txBody>
      </p:sp>
      <p:sp>
        <p:nvSpPr>
          <p:cNvPr id="2" name="Rectangle 1">
            <a:extLst>
              <a:ext uri="{FF2B5EF4-FFF2-40B4-BE49-F238E27FC236}">
                <a16:creationId xmlns:a16="http://schemas.microsoft.com/office/drawing/2014/main" id="{524F8B34-D3BB-4188-A369-73EF0F5B9987}"/>
              </a:ext>
            </a:extLst>
          </p:cNvPr>
          <p:cNvSpPr/>
          <p:nvPr userDrawn="1"/>
        </p:nvSpPr>
        <p:spPr>
          <a:xfrm>
            <a:off x="11239500" y="5930900"/>
            <a:ext cx="952500" cy="927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4759E613-64E6-4AEF-905F-3C1E1D0617A9}"/>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bg1"/>
                </a:solidFill>
                <a:effectLst/>
                <a:latin typeface="+mn-lt"/>
                <a:ea typeface="+mn-ea"/>
                <a:cs typeface="+mn-cs"/>
              </a:rPr>
              <a:t>Proprietary and Confidential ©AstraZeneca 2020 • FOR CONSULTANT/ADVISORY</a:t>
            </a:r>
            <a:r>
              <a:rPr lang="en-US" sz="800" b="0" kern="1200" baseline="0" dirty="0">
                <a:solidFill>
                  <a:schemeClr val="bg1"/>
                </a:solidFill>
                <a:effectLst/>
                <a:latin typeface="+mn-lt"/>
                <a:ea typeface="+mn-ea"/>
                <a:cs typeface="+mn-cs"/>
              </a:rPr>
              <a:t> BOARD MEETING PURPOSES </a:t>
            </a:r>
            <a:r>
              <a:rPr lang="en-US" sz="800" b="0" kern="1200" dirty="0">
                <a:solidFill>
                  <a:schemeClr val="bg1"/>
                </a:solidFill>
                <a:effectLst/>
                <a:latin typeface="+mn-lt"/>
                <a:ea typeface="+mn-ea"/>
                <a:cs typeface="+mn-cs"/>
              </a:rPr>
              <a:t>ONLY.</a:t>
            </a:r>
          </a:p>
        </p:txBody>
      </p:sp>
    </p:spTree>
    <p:extLst>
      <p:ext uri="{BB962C8B-B14F-4D97-AF65-F5344CB8AC3E}">
        <p14:creationId xmlns:p14="http://schemas.microsoft.com/office/powerpoint/2010/main" val="3664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316800" y="1649465"/>
            <a:ext cx="9408000" cy="2160000"/>
          </a:xfrm>
          <a:prstGeom prst="rect">
            <a:avLst/>
          </a:prstGeom>
        </p:spPr>
        <p:txBody>
          <a:bodyPr/>
          <a:lstStyle>
            <a:lvl1pPr marL="0" indent="0">
              <a:lnSpc>
                <a:spcPct val="100000"/>
              </a:lnSpc>
              <a:spcBef>
                <a:spcPts val="0"/>
              </a:spcBef>
              <a:buClr>
                <a:srgbClr val="830051"/>
              </a:buClr>
              <a:buFont typeface="Arial" pitchFamily="34" charset="0"/>
              <a:buNone/>
              <a:defRPr sz="2400">
                <a:solidFill>
                  <a:schemeClr val="tx1"/>
                </a:solidFill>
                <a:latin typeface="Arial" pitchFamily="34" charset="0"/>
                <a:cs typeface="Arial" pitchFamily="34" charset="0"/>
              </a:defRPr>
            </a:lvl1pPr>
            <a:lvl2pPr marL="539987" indent="-179996">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316800" y="3871353"/>
            <a:ext cx="3552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4333631" y="3877689"/>
            <a:ext cx="3552000" cy="1920000"/>
          </a:xfrm>
          <a:prstGeom prst="rect">
            <a:avLst/>
          </a:prstGeom>
        </p:spPr>
        <p:txBody>
          <a:bodyPr/>
          <a:lstStyle>
            <a:lvl1pPr marL="179996" indent="-179996">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539987" indent="-179996">
              <a:lnSpc>
                <a:spcPct val="100000"/>
              </a:lnSpc>
              <a:spcBef>
                <a:spcPts val="0"/>
              </a:spcBef>
              <a:defRPr sz="1867"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8365631" y="3877689"/>
            <a:ext cx="3552000" cy="1920000"/>
          </a:xfrm>
          <a:prstGeom prst="rect">
            <a:avLst/>
          </a:prstGeom>
        </p:spPr>
        <p:txBody>
          <a:bodyPr/>
          <a:lstStyle>
            <a:lvl1pPr marL="179996" indent="-179996">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539987" indent="-179996">
              <a:lnSpc>
                <a:spcPct val="100000"/>
              </a:lnSpc>
              <a:spcBef>
                <a:spcPts val="0"/>
              </a:spcBef>
              <a:defRPr sz="1867"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673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5_Contents List">
    <p:bg>
      <p:bgPr>
        <a:solidFill>
          <a:schemeClr val="accent2"/>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nchor="ctr"/>
          <a:lstStyle>
            <a:lvl1pPr algn="l" defTabSz="609296" rtl="0" eaLnBrk="1" latinLnBrk="0" hangingPunct="1">
              <a:lnSpc>
                <a:spcPct val="100000"/>
              </a:lnSpc>
              <a:spcBef>
                <a:spcPct val="0"/>
              </a:spcBef>
              <a:buNone/>
              <a:defRPr lang="en-GB" sz="3200" b="1" kern="1200" baseline="0" noProof="0" dirty="0">
                <a:solidFill>
                  <a:schemeClr val="bg1"/>
                </a:solidFill>
                <a:latin typeface="Arial" pitchFamily="34" charset="0"/>
                <a:ea typeface="+mj-ea"/>
                <a:cs typeface="Arial" pitchFamily="34" charset="0"/>
              </a:defRPr>
            </a:lvl1pPr>
          </a:lstStyle>
          <a:p>
            <a:r>
              <a:rPr lang="en-GB" noProof="0"/>
              <a:t>Click to add content title</a:t>
            </a:r>
          </a:p>
        </p:txBody>
      </p:sp>
      <p:sp>
        <p:nvSpPr>
          <p:cNvPr id="2" name="Rectangle 1">
            <a:extLst>
              <a:ext uri="{FF2B5EF4-FFF2-40B4-BE49-F238E27FC236}">
                <a16:creationId xmlns:a16="http://schemas.microsoft.com/office/drawing/2014/main" id="{524F8B34-D3BB-4188-A369-73EF0F5B9987}"/>
              </a:ext>
            </a:extLst>
          </p:cNvPr>
          <p:cNvSpPr/>
          <p:nvPr userDrawn="1"/>
        </p:nvSpPr>
        <p:spPr>
          <a:xfrm>
            <a:off x="11239500" y="5930900"/>
            <a:ext cx="952500" cy="927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5" name="Picture 2" descr="Image result for groups">
            <a:extLst>
              <a:ext uri="{FF2B5EF4-FFF2-40B4-BE49-F238E27FC236}">
                <a16:creationId xmlns:a16="http://schemas.microsoft.com/office/drawing/2014/main" id="{A2F4B32C-C288-4E83-8205-236DFCCD4919}"/>
              </a:ext>
            </a:extLst>
          </p:cNvPr>
          <p:cNvPicPr>
            <a:picLocks noChangeAspect="1" noChangeArrowheads="1"/>
          </p:cNvPicPr>
          <p:nvPr userDrawn="1"/>
        </p:nvPicPr>
        <p:blipFill>
          <a:blip r:embed="rId2" cstate="email">
            <a:alphaModFix amt="8000"/>
            <a:extLst>
              <a:ext uri="{28A0092B-C50C-407E-A947-70E740481C1C}">
                <a14:useLocalDpi xmlns:a14="http://schemas.microsoft.com/office/drawing/2010/main"/>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B2A4951-3F8F-49F6-A880-BB0F07B37CE0}"/>
              </a:ext>
            </a:extLst>
          </p:cNvPr>
          <p:cNvSpPr>
            <a:spLocks noGrp="1"/>
          </p:cNvSpPr>
          <p:nvPr>
            <p:ph idx="1" hasCustomPrompt="1"/>
          </p:nvPr>
        </p:nvSpPr>
        <p:spPr>
          <a:xfrm>
            <a:off x="748748" y="1465074"/>
            <a:ext cx="10694505" cy="4230000"/>
          </a:xfrm>
          <a:prstGeom prst="rect">
            <a:avLst/>
          </a:prstGeom>
        </p:spPr>
        <p:txBody>
          <a:bodyPr anchor="ctr"/>
          <a:lstStyle>
            <a:lvl1pPr marL="359653" indent="-359653">
              <a:lnSpc>
                <a:spcPct val="100000"/>
              </a:lnSpc>
              <a:spcBef>
                <a:spcPts val="0"/>
              </a:spcBef>
              <a:buClr>
                <a:schemeClr val="bg1"/>
              </a:buClr>
              <a:buFont typeface="Courier New" panose="02070309020205020404" pitchFamily="49" charset="0"/>
              <a:buChar char="o"/>
              <a:defRPr sz="2398" b="1">
                <a:solidFill>
                  <a:schemeClr val="bg1"/>
                </a:solidFill>
                <a:latin typeface="Arial" pitchFamily="34" charset="0"/>
                <a:cs typeface="Arial" pitchFamily="34" charset="0"/>
              </a:defRPr>
            </a:lvl1pPr>
            <a:lvl2pPr marL="906975" indent="-457200">
              <a:lnSpc>
                <a:spcPct val="100000"/>
              </a:lnSpc>
              <a:spcBef>
                <a:spcPts val="0"/>
              </a:spcBef>
              <a:buClrTx/>
              <a:buFont typeface="Arial" panose="020B0604020202020204" pitchFamily="34" charset="0"/>
              <a:buChar char="•"/>
              <a:defRPr sz="2100" baseline="0">
                <a:solidFill>
                  <a:schemeClr val="bg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8" name="Rectangle 7">
            <a:extLst>
              <a:ext uri="{FF2B5EF4-FFF2-40B4-BE49-F238E27FC236}">
                <a16:creationId xmlns:a16="http://schemas.microsoft.com/office/drawing/2014/main" id="{5733459E-8A21-460B-964C-ACA6F016E8DF}"/>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bg1"/>
                </a:solidFill>
                <a:effectLst/>
                <a:latin typeface="+mn-lt"/>
                <a:ea typeface="+mn-ea"/>
                <a:cs typeface="+mn-cs"/>
              </a:rPr>
              <a:t>Proprietary and Confidential ©AstraZeneca 2020 • FOR CONSULTANT/ADVISORY</a:t>
            </a:r>
            <a:r>
              <a:rPr lang="en-US" sz="800" b="0" kern="1200" baseline="0" dirty="0">
                <a:solidFill>
                  <a:schemeClr val="bg1"/>
                </a:solidFill>
                <a:effectLst/>
                <a:latin typeface="+mn-lt"/>
                <a:ea typeface="+mn-ea"/>
                <a:cs typeface="+mn-cs"/>
              </a:rPr>
              <a:t> BOARD MEETING PURPOSES </a:t>
            </a:r>
            <a:r>
              <a:rPr lang="en-US" sz="800" b="0" kern="1200" dirty="0">
                <a:solidFill>
                  <a:schemeClr val="bg1"/>
                </a:solidFill>
                <a:effectLst/>
                <a:latin typeface="+mn-lt"/>
                <a:ea typeface="+mn-ea"/>
                <a:cs typeface="+mn-cs"/>
              </a:rPr>
              <a:t>ONLY.</a:t>
            </a:r>
          </a:p>
        </p:txBody>
      </p:sp>
    </p:spTree>
    <p:extLst>
      <p:ext uri="{BB962C8B-B14F-4D97-AF65-F5344CB8AC3E}">
        <p14:creationId xmlns:p14="http://schemas.microsoft.com/office/powerpoint/2010/main" val="226005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6_Contents List">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nchor="ctr"/>
          <a:lstStyle>
            <a:lvl1pPr algn="l" defTabSz="609296" rtl="0" eaLnBrk="1" latinLnBrk="0" hangingPunct="1">
              <a:lnSpc>
                <a:spcPct val="100000"/>
              </a:lnSpc>
              <a:spcBef>
                <a:spcPct val="0"/>
              </a:spcBef>
              <a:buNone/>
              <a:defRPr lang="en-GB" sz="3200" b="1" kern="1200" baseline="0" noProof="0" dirty="0">
                <a:solidFill>
                  <a:schemeClr val="bg1"/>
                </a:solidFill>
                <a:latin typeface="Arial" pitchFamily="34" charset="0"/>
                <a:ea typeface="+mj-ea"/>
                <a:cs typeface="Arial" pitchFamily="34" charset="0"/>
              </a:defRPr>
            </a:lvl1pPr>
          </a:lstStyle>
          <a:p>
            <a:r>
              <a:rPr lang="en-GB" noProof="0"/>
              <a:t>Click to add content title</a:t>
            </a:r>
          </a:p>
        </p:txBody>
      </p:sp>
      <p:sp>
        <p:nvSpPr>
          <p:cNvPr id="2" name="Rectangle 1">
            <a:extLst>
              <a:ext uri="{FF2B5EF4-FFF2-40B4-BE49-F238E27FC236}">
                <a16:creationId xmlns:a16="http://schemas.microsoft.com/office/drawing/2014/main" id="{524F8B34-D3BB-4188-A369-73EF0F5B9987}"/>
              </a:ext>
            </a:extLst>
          </p:cNvPr>
          <p:cNvSpPr/>
          <p:nvPr userDrawn="1"/>
        </p:nvSpPr>
        <p:spPr>
          <a:xfrm>
            <a:off x="11239500" y="5930900"/>
            <a:ext cx="952500" cy="927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D98BCDBD-EE28-4CE7-9E57-28F5F8E7644F}"/>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bg1"/>
                </a:solidFill>
                <a:effectLst/>
                <a:latin typeface="+mn-lt"/>
                <a:ea typeface="+mn-ea"/>
                <a:cs typeface="+mn-cs"/>
              </a:rPr>
              <a:t>Proprietary and Confidential ©AstraZeneca 2020 • FOR CONSULTANT/ADVISORY</a:t>
            </a:r>
            <a:r>
              <a:rPr lang="en-US" sz="800" b="0" kern="1200" baseline="0" dirty="0">
                <a:solidFill>
                  <a:schemeClr val="bg1"/>
                </a:solidFill>
                <a:effectLst/>
                <a:latin typeface="+mn-lt"/>
                <a:ea typeface="+mn-ea"/>
                <a:cs typeface="+mn-cs"/>
              </a:rPr>
              <a:t> BOARD MEETING PURPOSES </a:t>
            </a:r>
            <a:r>
              <a:rPr lang="en-US" sz="800" b="0" kern="1200" dirty="0">
                <a:solidFill>
                  <a:schemeClr val="bg1"/>
                </a:solidFill>
                <a:effectLst/>
                <a:latin typeface="+mn-lt"/>
                <a:ea typeface="+mn-ea"/>
                <a:cs typeface="+mn-cs"/>
              </a:rPr>
              <a:t>ONLY.</a:t>
            </a:r>
          </a:p>
        </p:txBody>
      </p:sp>
    </p:spTree>
    <p:extLst>
      <p:ext uri="{BB962C8B-B14F-4D97-AF65-F5344CB8AC3E}">
        <p14:creationId xmlns:p14="http://schemas.microsoft.com/office/powerpoint/2010/main" val="281356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7_Contents List">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nchor="ctr"/>
          <a:lstStyle>
            <a:lvl1pPr algn="l" defTabSz="609296" rtl="0" eaLnBrk="1" latinLnBrk="0" hangingPunct="1">
              <a:lnSpc>
                <a:spcPct val="100000"/>
              </a:lnSpc>
              <a:spcBef>
                <a:spcPct val="0"/>
              </a:spcBef>
              <a:buNone/>
              <a:defRPr lang="en-GB" sz="3200" b="1" kern="1200" baseline="0" noProof="0" dirty="0">
                <a:solidFill>
                  <a:schemeClr val="bg1"/>
                </a:solidFill>
                <a:latin typeface="Arial" pitchFamily="34" charset="0"/>
                <a:ea typeface="+mj-ea"/>
                <a:cs typeface="Arial" pitchFamily="34" charset="0"/>
              </a:defRPr>
            </a:lvl1pPr>
          </a:lstStyle>
          <a:p>
            <a:r>
              <a:rPr lang="en-GB" noProof="0"/>
              <a:t>Click to add content title</a:t>
            </a:r>
          </a:p>
        </p:txBody>
      </p:sp>
      <p:sp>
        <p:nvSpPr>
          <p:cNvPr id="2" name="Rectangle 1">
            <a:extLst>
              <a:ext uri="{FF2B5EF4-FFF2-40B4-BE49-F238E27FC236}">
                <a16:creationId xmlns:a16="http://schemas.microsoft.com/office/drawing/2014/main" id="{524F8B34-D3BB-4188-A369-73EF0F5B9987}"/>
              </a:ext>
            </a:extLst>
          </p:cNvPr>
          <p:cNvSpPr/>
          <p:nvPr userDrawn="1"/>
        </p:nvSpPr>
        <p:spPr>
          <a:xfrm>
            <a:off x="11239500" y="5930900"/>
            <a:ext cx="952500" cy="927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5" name="Picture 2" descr="Image result for groups">
            <a:extLst>
              <a:ext uri="{FF2B5EF4-FFF2-40B4-BE49-F238E27FC236}">
                <a16:creationId xmlns:a16="http://schemas.microsoft.com/office/drawing/2014/main" id="{4F1EE5DA-9314-4BF6-AD3A-9AAE00B603A2}"/>
              </a:ext>
            </a:extLst>
          </p:cNvPr>
          <p:cNvPicPr>
            <a:picLocks noChangeAspect="1" noChangeArrowheads="1"/>
          </p:cNvPicPr>
          <p:nvPr userDrawn="1"/>
        </p:nvPicPr>
        <p:blipFill>
          <a:blip r:embed="rId2" cstate="email">
            <a:duotone>
              <a:schemeClr val="accent1">
                <a:shade val="45000"/>
                <a:satMod val="135000"/>
              </a:schemeClr>
              <a:prstClr val="white"/>
            </a:duotone>
            <a:alphaModFix amt="10000"/>
            <a:extLst>
              <a:ext uri="{28A0092B-C50C-407E-A947-70E740481C1C}">
                <a14:useLocalDpi xmlns:a14="http://schemas.microsoft.com/office/drawing/2010/main"/>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23E00370-5ED7-4CB8-912E-804229E7DC1F}"/>
              </a:ext>
            </a:extLst>
          </p:cNvPr>
          <p:cNvSpPr>
            <a:spLocks noGrp="1"/>
          </p:cNvSpPr>
          <p:nvPr>
            <p:ph idx="1" hasCustomPrompt="1"/>
          </p:nvPr>
        </p:nvSpPr>
        <p:spPr>
          <a:xfrm>
            <a:off x="748748" y="1465074"/>
            <a:ext cx="10694505" cy="4230000"/>
          </a:xfrm>
          <a:prstGeom prst="rect">
            <a:avLst/>
          </a:prstGeom>
        </p:spPr>
        <p:txBody>
          <a:bodyPr anchor="ctr"/>
          <a:lstStyle>
            <a:lvl1pPr marL="359653" indent="-359653">
              <a:lnSpc>
                <a:spcPct val="100000"/>
              </a:lnSpc>
              <a:spcBef>
                <a:spcPts val="0"/>
              </a:spcBef>
              <a:buClr>
                <a:schemeClr val="bg1"/>
              </a:buClr>
              <a:buFont typeface="Courier New" panose="02070309020205020404" pitchFamily="49" charset="0"/>
              <a:buChar char="o"/>
              <a:defRPr sz="2398" b="1">
                <a:solidFill>
                  <a:schemeClr val="bg1"/>
                </a:solidFill>
                <a:latin typeface="Arial" pitchFamily="34" charset="0"/>
                <a:cs typeface="Arial" pitchFamily="34" charset="0"/>
              </a:defRPr>
            </a:lvl1pPr>
            <a:lvl2pPr marL="906975" indent="-457200">
              <a:lnSpc>
                <a:spcPct val="100000"/>
              </a:lnSpc>
              <a:spcBef>
                <a:spcPts val="0"/>
              </a:spcBef>
              <a:buClrTx/>
              <a:buFont typeface="Arial" panose="020B0604020202020204" pitchFamily="34" charset="0"/>
              <a:buChar char="•"/>
              <a:defRPr sz="2100" baseline="0">
                <a:solidFill>
                  <a:schemeClr val="bg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7" name="Rectangle 6">
            <a:extLst>
              <a:ext uri="{FF2B5EF4-FFF2-40B4-BE49-F238E27FC236}">
                <a16:creationId xmlns:a16="http://schemas.microsoft.com/office/drawing/2014/main" id="{F4C9638D-DA16-4854-9C9D-1E0F1C00A130}"/>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bg1"/>
                </a:solidFill>
                <a:effectLst/>
                <a:latin typeface="+mn-lt"/>
                <a:ea typeface="+mn-ea"/>
                <a:cs typeface="+mn-cs"/>
              </a:rPr>
              <a:t>Proprietary and Confidential ©AstraZeneca 2020 • FOR CONSULTANT/ADVISORY</a:t>
            </a:r>
            <a:r>
              <a:rPr lang="en-US" sz="800" b="0" kern="1200" baseline="0" dirty="0">
                <a:solidFill>
                  <a:schemeClr val="bg1"/>
                </a:solidFill>
                <a:effectLst/>
                <a:latin typeface="+mn-lt"/>
                <a:ea typeface="+mn-ea"/>
                <a:cs typeface="+mn-cs"/>
              </a:rPr>
              <a:t> BOARD MEETING PURPOSES </a:t>
            </a:r>
            <a:r>
              <a:rPr lang="en-US" sz="800" b="0" kern="1200" dirty="0">
                <a:solidFill>
                  <a:schemeClr val="bg1"/>
                </a:solidFill>
                <a:effectLst/>
                <a:latin typeface="+mn-lt"/>
                <a:ea typeface="+mn-ea"/>
                <a:cs typeface="+mn-cs"/>
              </a:rPr>
              <a:t>ONLY.</a:t>
            </a:r>
          </a:p>
        </p:txBody>
      </p:sp>
    </p:spTree>
    <p:extLst>
      <p:ext uri="{BB962C8B-B14F-4D97-AF65-F5344CB8AC3E}">
        <p14:creationId xmlns:p14="http://schemas.microsoft.com/office/powerpoint/2010/main" val="49125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8_Contents Lis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6085" y="192000"/>
            <a:ext cx="11687535" cy="672000"/>
          </a:xfrm>
          <a:prstGeom prst="rect">
            <a:avLst/>
          </a:prstGeom>
        </p:spPr>
        <p:txBody>
          <a:bodyPr vert="horz" anchor="ctr"/>
          <a:lstStyle>
            <a:lvl1pPr algn="l" defTabSz="609296" rtl="0" eaLnBrk="1" latinLnBrk="0" hangingPunct="1">
              <a:lnSpc>
                <a:spcPct val="100000"/>
              </a:lnSpc>
              <a:spcBef>
                <a:spcPct val="0"/>
              </a:spcBef>
              <a:buNone/>
              <a:defRPr lang="en-GB" sz="2800" b="1" kern="1200" baseline="0" noProof="0" dirty="0">
                <a:solidFill>
                  <a:srgbClr val="993366"/>
                </a:solidFill>
                <a:latin typeface="Arial" pitchFamily="34" charset="0"/>
                <a:ea typeface="+mj-ea"/>
                <a:cs typeface="Arial" pitchFamily="34" charset="0"/>
              </a:defRPr>
            </a:lvl1pPr>
          </a:lstStyle>
          <a:p>
            <a:r>
              <a:rPr lang="en-GB" noProof="0"/>
              <a:t>Click to add content title</a:t>
            </a:r>
          </a:p>
        </p:txBody>
      </p:sp>
      <p:sp>
        <p:nvSpPr>
          <p:cNvPr id="2" name="Rectangle 1">
            <a:extLst>
              <a:ext uri="{FF2B5EF4-FFF2-40B4-BE49-F238E27FC236}">
                <a16:creationId xmlns:a16="http://schemas.microsoft.com/office/drawing/2014/main" id="{524F8B34-D3BB-4188-A369-73EF0F5B9987}"/>
              </a:ext>
            </a:extLst>
          </p:cNvPr>
          <p:cNvSpPr/>
          <p:nvPr userDrawn="1"/>
        </p:nvSpPr>
        <p:spPr>
          <a:xfrm>
            <a:off x="11239500" y="5930900"/>
            <a:ext cx="952500" cy="927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A6B95E56-3C44-449B-8759-D4896477E6AC}"/>
              </a:ext>
            </a:extLst>
          </p:cNvPr>
          <p:cNvSpPr/>
          <p:nvPr userDrawn="1"/>
        </p:nvSpPr>
        <p:spPr>
          <a:xfrm>
            <a:off x="1744864" y="6676548"/>
            <a:ext cx="8702274" cy="153888"/>
          </a:xfrm>
          <a:prstGeom prst="rect">
            <a:avLst/>
          </a:prstGeom>
        </p:spPr>
        <p:txBody>
          <a:bodyPr wrap="square" lIns="0" tIns="0" rIns="0" bIns="0" anchor="ctr" anchorCtr="0">
            <a:spAutoFit/>
          </a:bodyPr>
          <a:lstStyle/>
          <a:p>
            <a:pPr algn="ctr"/>
            <a:r>
              <a:rPr lang="en-US" sz="1000" b="0" kern="1200" dirty="0">
                <a:solidFill>
                  <a:schemeClr val="bg1"/>
                </a:solidFill>
                <a:effectLst/>
                <a:latin typeface="+mn-lt"/>
                <a:ea typeface="+mn-ea"/>
                <a:cs typeface="+mn-cs"/>
              </a:rPr>
              <a:t>Proprietary and Confidential ©AstraZeneca 2019 • FOR CONSULTANT/ADVISORY</a:t>
            </a:r>
            <a:r>
              <a:rPr lang="en-US" sz="1000" b="0" kern="1200" baseline="0" dirty="0">
                <a:solidFill>
                  <a:schemeClr val="bg1"/>
                </a:solidFill>
                <a:effectLst/>
                <a:latin typeface="+mn-lt"/>
                <a:ea typeface="+mn-ea"/>
                <a:cs typeface="+mn-cs"/>
              </a:rPr>
              <a:t> BOARD MEETING PURPOSES </a:t>
            </a:r>
            <a:r>
              <a:rPr lang="en-US" sz="1000" b="0" kern="1200" dirty="0">
                <a:solidFill>
                  <a:schemeClr val="bg1"/>
                </a:solidFill>
                <a:effectLst/>
                <a:latin typeface="+mn-lt"/>
                <a:ea typeface="+mn-ea"/>
                <a:cs typeface="+mn-cs"/>
              </a:rPr>
              <a:t>ONLY.</a:t>
            </a:r>
          </a:p>
        </p:txBody>
      </p:sp>
      <p:pic>
        <p:nvPicPr>
          <p:cNvPr id="5" name="Picture 2" descr="Image result for groups">
            <a:extLst>
              <a:ext uri="{FF2B5EF4-FFF2-40B4-BE49-F238E27FC236}">
                <a16:creationId xmlns:a16="http://schemas.microsoft.com/office/drawing/2014/main" id="{4F1EE5DA-9314-4BF6-AD3A-9AAE00B603A2}"/>
              </a:ext>
            </a:extLst>
          </p:cNvPr>
          <p:cNvPicPr>
            <a:picLocks noChangeAspect="1" noChangeArrowheads="1"/>
          </p:cNvPicPr>
          <p:nvPr userDrawn="1"/>
        </p:nvPicPr>
        <p:blipFill>
          <a:blip r:embed="rId2" cstate="email">
            <a:duotone>
              <a:schemeClr val="accent1">
                <a:shade val="45000"/>
                <a:satMod val="135000"/>
              </a:schemeClr>
              <a:prstClr val="white"/>
            </a:duotone>
            <a:alphaModFix amt="8000"/>
            <a:extLst>
              <a:ext uri="{28A0092B-C50C-407E-A947-70E740481C1C}">
                <a14:useLocalDpi xmlns:a14="http://schemas.microsoft.com/office/drawing/2010/main"/>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CCFA255C-2E8B-42A6-847C-DC6AE5674900}"/>
              </a:ext>
            </a:extLst>
          </p:cNvPr>
          <p:cNvSpPr>
            <a:spLocks noGrp="1"/>
          </p:cNvSpPr>
          <p:nvPr>
            <p:ph idx="1" hasCustomPrompt="1"/>
          </p:nvPr>
        </p:nvSpPr>
        <p:spPr>
          <a:xfrm>
            <a:off x="748748" y="1465074"/>
            <a:ext cx="10694505" cy="4230000"/>
          </a:xfrm>
          <a:prstGeom prst="rect">
            <a:avLst/>
          </a:prstGeom>
        </p:spPr>
        <p:txBody>
          <a:bodyPr anchor="ctr"/>
          <a:lstStyle>
            <a:lvl1pPr marL="359653" indent="-359653">
              <a:lnSpc>
                <a:spcPct val="100000"/>
              </a:lnSpc>
              <a:spcBef>
                <a:spcPts val="0"/>
              </a:spcBef>
              <a:buClr>
                <a:schemeClr val="tx2"/>
              </a:buClr>
              <a:buFont typeface="Courier New" panose="02070309020205020404" pitchFamily="49" charset="0"/>
              <a:buChar char="o"/>
              <a:defRPr sz="2398" b="1">
                <a:solidFill>
                  <a:schemeClr val="tx2"/>
                </a:solidFill>
                <a:latin typeface="Arial" pitchFamily="34" charset="0"/>
                <a:cs typeface="Arial" pitchFamily="34" charset="0"/>
              </a:defRPr>
            </a:lvl1pPr>
            <a:lvl2pPr marL="906975" indent="-457200">
              <a:lnSpc>
                <a:spcPct val="100000"/>
              </a:lnSpc>
              <a:spcBef>
                <a:spcPts val="0"/>
              </a:spcBef>
              <a:buClrTx/>
              <a:buFont typeface="Arial" panose="020B0604020202020204" pitchFamily="34" charset="0"/>
              <a:buChar char="•"/>
              <a:defRPr sz="2100" baseline="0">
                <a:solidFill>
                  <a:schemeClr val="tx2"/>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7" name="Rectangle 6">
            <a:extLst>
              <a:ext uri="{FF2B5EF4-FFF2-40B4-BE49-F238E27FC236}">
                <a16:creationId xmlns:a16="http://schemas.microsoft.com/office/drawing/2014/main" id="{353129A2-FF86-4596-9BC9-4DB0B5F762FB}"/>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2020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3176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4"/>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4" name="Text Placeholder 3"/>
          <p:cNvSpPr>
            <a:spLocks noGrp="1"/>
          </p:cNvSpPr>
          <p:nvPr>
            <p:ph type="body" sz="quarter" idx="12"/>
          </p:nvPr>
        </p:nvSpPr>
        <p:spPr>
          <a:xfrm>
            <a:off x="6240000" y="1649464"/>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92998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9"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6240000"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4986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0"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6237999" y="3634121"/>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6240000" y="1645920"/>
            <a:ext cx="5448000" cy="1828800"/>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094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316081"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6240000"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7278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772447"/>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8" name="Text Placeholder 3"/>
          <p:cNvSpPr>
            <a:spLocks noGrp="1"/>
          </p:cNvSpPr>
          <p:nvPr>
            <p:ph type="body" sz="quarter" idx="12"/>
          </p:nvPr>
        </p:nvSpPr>
        <p:spPr>
          <a:xfrm>
            <a:off x="8352000" y="1783188"/>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a:t>Click to edit Master text styles</a:t>
            </a:r>
          </a:p>
        </p:txBody>
      </p:sp>
      <p:sp>
        <p:nvSpPr>
          <p:cNvPr id="13" name="Text Placeholder 3"/>
          <p:cNvSpPr>
            <a:spLocks noGrp="1"/>
          </p:cNvSpPr>
          <p:nvPr>
            <p:ph type="body" sz="quarter" idx="13"/>
          </p:nvPr>
        </p:nvSpPr>
        <p:spPr>
          <a:xfrm>
            <a:off x="4320000" y="1772447"/>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316800"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4333631"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8365631"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70950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70400"/>
            <a:ext cx="5448000" cy="3781317"/>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5421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81689"/>
            <a:ext cx="5448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20" name="Picture Placeholder 16"/>
          <p:cNvSpPr>
            <a:spLocks noGrp="1"/>
          </p:cNvSpPr>
          <p:nvPr>
            <p:ph type="pic" sz="quarter" idx="15"/>
          </p:nvPr>
        </p:nvSpPr>
        <p:spPr>
          <a:xfrm>
            <a:off x="6240000" y="3872337"/>
            <a:ext cx="5448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2911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2"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5944" y="3835401"/>
            <a:ext cx="11808000" cy="2834219"/>
          </a:xfrm>
          <a:prstGeom prst="rect">
            <a:avLst/>
          </a:prstGeom>
        </p:spPr>
      </p:pic>
      <p:sp>
        <p:nvSpPr>
          <p:cNvPr id="10"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6"/>
              </a:lnSpc>
              <a:spcBef>
                <a:spcPts val="0"/>
              </a:spcBef>
              <a:buNone/>
              <a:defRPr sz="1866"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
        <p:nvSpPr>
          <p:cNvPr id="14" name="Rectangle 13">
            <a:extLst>
              <a:ext uri="{FF2B5EF4-FFF2-40B4-BE49-F238E27FC236}">
                <a16:creationId xmlns:a16="http://schemas.microsoft.com/office/drawing/2014/main" id="{DE3AFC44-7F68-4546-8CDE-05702659164D}"/>
              </a:ext>
            </a:extLst>
          </p:cNvPr>
          <p:cNvSpPr/>
          <p:nvPr userDrawn="1"/>
        </p:nvSpPr>
        <p:spPr>
          <a:xfrm>
            <a:off x="1708881" y="6676233"/>
            <a:ext cx="8774241" cy="184666"/>
          </a:xfrm>
          <a:prstGeom prst="rect">
            <a:avLst/>
          </a:prstGeom>
        </p:spPr>
        <p:txBody>
          <a:bodyPr wrap="square" lIns="0" tIns="0" rIns="0" bIns="0" anchor="ctr" anchorCtr="0">
            <a:spAutoFit/>
          </a:bodyPr>
          <a:lstStyle/>
          <a:p>
            <a:pPr algn="ctr"/>
            <a:r>
              <a:rPr lang="en-US" sz="1200" b="0" kern="1200" dirty="0">
                <a:solidFill>
                  <a:schemeClr val="tx1"/>
                </a:solidFill>
                <a:effectLst/>
                <a:latin typeface="+mn-lt"/>
                <a:ea typeface="+mn-ea"/>
                <a:cs typeface="+mn-cs"/>
              </a:rPr>
              <a:t>Proprietary and Confidential ©AstraZeneca 2018 • FOR CONSULTANT/ADVISORY</a:t>
            </a:r>
            <a:r>
              <a:rPr lang="en-US" sz="1200" b="0" kern="1200" baseline="0" dirty="0">
                <a:solidFill>
                  <a:schemeClr val="tx1"/>
                </a:solidFill>
                <a:effectLst/>
                <a:latin typeface="+mn-lt"/>
                <a:ea typeface="+mn-ea"/>
                <a:cs typeface="+mn-cs"/>
              </a:rPr>
              <a:t> BOARD MEETING PURPOSES </a:t>
            </a:r>
            <a:r>
              <a:rPr lang="en-US" sz="12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29743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315383" y="1649463"/>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64458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61584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315383" y="1649465"/>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2291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436800"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42680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9" name="Picture Placeholder 16"/>
          <p:cNvSpPr>
            <a:spLocks noGrp="1"/>
          </p:cNvSpPr>
          <p:nvPr>
            <p:ph type="pic" sz="quarter" idx="16"/>
          </p:nvPr>
        </p:nvSpPr>
        <p:spPr>
          <a:xfrm>
            <a:off x="80903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21" name="Text Placeholder 2"/>
          <p:cNvSpPr>
            <a:spLocks noGrp="1"/>
          </p:cNvSpPr>
          <p:nvPr>
            <p:ph type="body" sz="quarter" idx="13"/>
          </p:nvPr>
        </p:nvSpPr>
        <p:spPr>
          <a:xfrm>
            <a:off x="315383" y="1649464"/>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95001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644095"/>
            <a:ext cx="11688232" cy="4230000"/>
          </a:xfrm>
          <a:prstGeom prst="rect">
            <a:avLst/>
          </a:prstGeom>
        </p:spPr>
        <p:txBody>
          <a:bodyPr/>
          <a:lstStyle>
            <a:lvl1pPr marL="359824" indent="-359824">
              <a:lnSpc>
                <a:spcPct val="100000"/>
              </a:lnSpc>
              <a:spcBef>
                <a:spcPts val="0"/>
              </a:spcBef>
              <a:buClrTx/>
              <a:buFont typeface="+mj-lt"/>
              <a:buAutoNum type="arabicPeriod"/>
              <a:defRPr sz="2400" b="1">
                <a:solidFill>
                  <a:schemeClr val="tx1"/>
                </a:solidFill>
                <a:latin typeface="Arial" pitchFamily="34" charset="0"/>
                <a:cs typeface="Arial" pitchFamily="34" charset="0"/>
              </a:defRPr>
            </a:lvl1pPr>
            <a:lvl2pPr marL="629984" indent="-179996">
              <a:lnSpc>
                <a:spcPct val="100000"/>
              </a:lnSpc>
              <a:spcBef>
                <a:spcPts val="0"/>
              </a:spcBef>
              <a:buClrTx/>
              <a:buFont typeface="Arial" pitchFamily="34" charset="0"/>
              <a:buChar char="•"/>
              <a:defRPr sz="2133"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24301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98242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12800" y="784800"/>
            <a:ext cx="112224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CA"/>
              <a:t>Click to edit Master text styles</a:t>
            </a:r>
          </a:p>
        </p:txBody>
      </p:sp>
      <p:sp>
        <p:nvSpPr>
          <p:cNvPr id="9" name="Text Placeholder 8"/>
          <p:cNvSpPr>
            <a:spLocks noGrp="1"/>
          </p:cNvSpPr>
          <p:nvPr>
            <p:ph type="body" sz="quarter" idx="13"/>
          </p:nvPr>
        </p:nvSpPr>
        <p:spPr>
          <a:xfrm>
            <a:off x="412800" y="1760400"/>
            <a:ext cx="89424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4" name="Date Placeholder 7"/>
          <p:cNvSpPr>
            <a:spLocks noGrp="1"/>
          </p:cNvSpPr>
          <p:nvPr>
            <p:ph type="dt" sz="half" idx="14"/>
          </p:nvPr>
        </p:nvSpPr>
        <p:spPr>
          <a:xfrm>
            <a:off x="816000" y="6354000"/>
            <a:ext cx="4416000" cy="244800"/>
          </a:xfrm>
          <a:prstGeom prst="rect">
            <a:avLst/>
          </a:prstGeom>
        </p:spPr>
        <p:txBody>
          <a:bodyPr/>
          <a:lstStyle>
            <a:lvl1pPr>
              <a:defRPr smtClean="0"/>
            </a:lvl1pPr>
          </a:lstStyle>
          <a:p>
            <a:pPr>
              <a:defRPr/>
            </a:pPr>
            <a:r>
              <a:rPr lang="en-US" dirty="0">
                <a:solidFill>
                  <a:srgbClr val="000000"/>
                </a:solidFill>
              </a:rPr>
              <a:t>Author | 00 Month Year</a:t>
            </a:r>
            <a:endParaRPr lang="sv-SE">
              <a:solidFill>
                <a:srgbClr val="000000"/>
              </a:solidFill>
            </a:endParaRPr>
          </a:p>
        </p:txBody>
      </p:sp>
      <p:sp>
        <p:nvSpPr>
          <p:cNvPr id="5" name="Slide Number Placeholder 9"/>
          <p:cNvSpPr>
            <a:spLocks noGrp="1"/>
          </p:cNvSpPr>
          <p:nvPr>
            <p:ph type="sldNum" sz="quarter" idx="15"/>
          </p:nvPr>
        </p:nvSpPr>
        <p:spPr/>
        <p:txBody>
          <a:bodyPr/>
          <a:lstStyle>
            <a:lvl1pPr>
              <a:defRPr smtClean="0"/>
            </a:lvl1pPr>
          </a:lstStyle>
          <a:p>
            <a:pPr>
              <a:defRPr/>
            </a:pPr>
            <a:fld id="{7CFD0859-1A17-425D-965C-2E7B331C47B1}" type="slidenum">
              <a:rPr lang="en-GB">
                <a:solidFill>
                  <a:srgbClr val="000000"/>
                </a:solidFill>
              </a:rPr>
              <a:pPr>
                <a:defRPr/>
              </a:pPr>
              <a:t>‹#›</a:t>
            </a:fld>
            <a:endParaRPr lang="en-GB" dirty="0">
              <a:solidFill>
                <a:srgbClr val="000000"/>
              </a:solidFill>
            </a:endParaRPr>
          </a:p>
        </p:txBody>
      </p:sp>
      <p:sp>
        <p:nvSpPr>
          <p:cNvPr id="6" name="Footer Placeholder 13"/>
          <p:cNvSpPr>
            <a:spLocks noGrp="1"/>
          </p:cNvSpPr>
          <p:nvPr>
            <p:ph type="ftr" sz="quarter" idx="16"/>
          </p:nvPr>
        </p:nvSpPr>
        <p:spPr>
          <a:xfrm>
            <a:off x="5712889" y="6424613"/>
            <a:ext cx="5759449" cy="244475"/>
          </a:xfrm>
          <a:prstGeom prst="rect">
            <a:avLst/>
          </a:prstGeom>
        </p:spPr>
        <p:txBody>
          <a:bodyPr/>
          <a:lstStyle>
            <a:lvl1pPr algn="l">
              <a:defRPr smtClean="0"/>
            </a:lvl1pPr>
          </a:lstStyle>
          <a:p>
            <a:pPr>
              <a:defRPr/>
            </a:pPr>
            <a:r>
              <a:rPr lang="en-CA" dirty="0">
                <a:solidFill>
                  <a:srgbClr val="830051"/>
                </a:solidFill>
              </a:rPr>
              <a:t>Confidential. For Internal AstraZeneca Training Purposes Only. </a:t>
            </a:r>
          </a:p>
          <a:p>
            <a:pPr>
              <a:defRPr/>
            </a:pPr>
            <a:r>
              <a:rPr lang="en-CA" dirty="0">
                <a:solidFill>
                  <a:srgbClr val="830051"/>
                </a:solidFill>
              </a:rPr>
              <a:t>                  Not to be copied or distributed in any manner or format.</a:t>
            </a:r>
          </a:p>
          <a:p>
            <a:pPr>
              <a:defRPr/>
            </a:pPr>
            <a:endParaRPr lang="sv-SE">
              <a:solidFill>
                <a:srgbClr val="830051"/>
              </a:solidFill>
            </a:endParaRPr>
          </a:p>
        </p:txBody>
      </p:sp>
    </p:spTree>
    <p:extLst>
      <p:ext uri="{BB962C8B-B14F-4D97-AF65-F5344CB8AC3E}">
        <p14:creationId xmlns:p14="http://schemas.microsoft.com/office/powerpoint/2010/main" val="8519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x pics">
    <p:spTree>
      <p:nvGrpSpPr>
        <p:cNvPr id="1" name=""/>
        <p:cNvGrpSpPr/>
        <p:nvPr/>
      </p:nvGrpSpPr>
      <p:grpSpPr>
        <a:xfrm>
          <a:off x="0" y="0"/>
          <a:ext cx="0" cy="0"/>
          <a:chOff x="0" y="0"/>
          <a:chExt cx="0" cy="0"/>
        </a:xfrm>
      </p:grpSpPr>
      <p:sp>
        <p:nvSpPr>
          <p:cNvPr id="46" name="Picture Placeholder 45"/>
          <p:cNvSpPr>
            <a:spLocks noGrp="1"/>
          </p:cNvSpPr>
          <p:nvPr>
            <p:ph type="pic" sz="quarter" idx="25"/>
          </p:nvPr>
        </p:nvSpPr>
        <p:spPr>
          <a:xfrm>
            <a:off x="486832" y="3388788"/>
            <a:ext cx="2668800" cy="2519541"/>
          </a:xfrm>
          <a:prstGeom prst="rect">
            <a:avLst/>
          </a:prstGeom>
        </p:spPr>
        <p:txBody>
          <a:bodyPr anchor="ctr">
            <a:noAutofit/>
          </a:bodyPr>
          <a:lstStyle>
            <a:lvl1pPr algn="ctr">
              <a:defRPr/>
            </a:lvl1pPr>
          </a:lstStyle>
          <a:p>
            <a:endParaRPr lang="en-GB" dirty="0"/>
          </a:p>
        </p:txBody>
      </p:sp>
      <p:sp>
        <p:nvSpPr>
          <p:cNvPr id="47" name="Picture Placeholder 45"/>
          <p:cNvSpPr>
            <a:spLocks noGrp="1"/>
          </p:cNvSpPr>
          <p:nvPr>
            <p:ph type="pic" sz="quarter" idx="26"/>
          </p:nvPr>
        </p:nvSpPr>
        <p:spPr>
          <a:xfrm>
            <a:off x="3300837" y="3388788"/>
            <a:ext cx="2668800" cy="2519541"/>
          </a:xfrm>
          <a:prstGeom prst="rect">
            <a:avLst/>
          </a:prstGeom>
        </p:spPr>
        <p:txBody>
          <a:bodyPr anchor="ctr">
            <a:noAutofit/>
          </a:bodyPr>
          <a:lstStyle>
            <a:lvl1pPr algn="ctr">
              <a:defRPr/>
            </a:lvl1pPr>
          </a:lstStyle>
          <a:p>
            <a:endParaRPr lang="en-GB" dirty="0"/>
          </a:p>
        </p:txBody>
      </p:sp>
      <p:sp>
        <p:nvSpPr>
          <p:cNvPr id="48" name="Picture Placeholder 45"/>
          <p:cNvSpPr>
            <a:spLocks noGrp="1"/>
          </p:cNvSpPr>
          <p:nvPr>
            <p:ph type="pic" sz="quarter" idx="27"/>
          </p:nvPr>
        </p:nvSpPr>
        <p:spPr>
          <a:xfrm>
            <a:off x="6095409" y="3388788"/>
            <a:ext cx="2668800" cy="2519541"/>
          </a:xfrm>
          <a:prstGeom prst="rect">
            <a:avLst/>
          </a:prstGeom>
        </p:spPr>
        <p:txBody>
          <a:bodyPr anchor="ctr">
            <a:noAutofit/>
          </a:bodyPr>
          <a:lstStyle>
            <a:lvl1pPr algn="ctr">
              <a:defRPr/>
            </a:lvl1pPr>
          </a:lstStyle>
          <a:p>
            <a:endParaRPr lang="en-GB" dirty="0"/>
          </a:p>
        </p:txBody>
      </p:sp>
      <p:sp>
        <p:nvSpPr>
          <p:cNvPr id="49" name="Picture Placeholder 45"/>
          <p:cNvSpPr>
            <a:spLocks noGrp="1"/>
          </p:cNvSpPr>
          <p:nvPr>
            <p:ph type="pic" sz="quarter" idx="28"/>
          </p:nvPr>
        </p:nvSpPr>
        <p:spPr>
          <a:xfrm>
            <a:off x="8905692" y="3388788"/>
            <a:ext cx="2668800" cy="2519541"/>
          </a:xfrm>
          <a:prstGeom prst="rect">
            <a:avLst/>
          </a:prstGeom>
        </p:spPr>
        <p:txBody>
          <a:bodyPr anchor="ctr">
            <a:noAutofit/>
          </a:bodyPr>
          <a:lstStyle>
            <a:lvl1pPr algn="ctr">
              <a:defRPr/>
            </a:lvl1pPr>
          </a:lstStyle>
          <a:p>
            <a:endParaRPr lang="en-GB" dirty="0"/>
          </a:p>
        </p:txBody>
      </p:sp>
      <p:sp>
        <p:nvSpPr>
          <p:cNvPr id="7" name="Title 1"/>
          <p:cNvSpPr>
            <a:spLocks noGrp="1"/>
          </p:cNvSpPr>
          <p:nvPr>
            <p:ph type="title"/>
          </p:nvPr>
        </p:nvSpPr>
        <p:spPr>
          <a:xfrm>
            <a:off x="412801" y="274639"/>
            <a:ext cx="11220451" cy="511200"/>
          </a:xfrm>
          <a:prstGeom prst="rect">
            <a:avLst/>
          </a:prstGeom>
        </p:spPr>
        <p:txBody>
          <a:bodyPr>
            <a:noAutofit/>
          </a:bodyPr>
          <a:lstStyle>
            <a:lvl1pPr>
              <a:defRPr sz="3200"/>
            </a:lvl1pPr>
          </a:lstStyle>
          <a:p>
            <a:r>
              <a:rPr lang="en-US"/>
              <a:t>Click to edit Master title style</a:t>
            </a:r>
            <a:endParaRPr lang="en-GB" dirty="0"/>
          </a:p>
        </p:txBody>
      </p:sp>
      <p:sp>
        <p:nvSpPr>
          <p:cNvPr id="8" name="Text Placeholder 6"/>
          <p:cNvSpPr>
            <a:spLocks noGrp="1"/>
          </p:cNvSpPr>
          <p:nvPr>
            <p:ph type="body" sz="quarter" idx="13" hasCustomPrompt="1"/>
          </p:nvPr>
        </p:nvSpPr>
        <p:spPr>
          <a:xfrm>
            <a:off x="412800" y="784800"/>
            <a:ext cx="11222400" cy="511200"/>
          </a:xfrm>
          <a:prstGeom prst="rect">
            <a:avLst/>
          </a:prstGeom>
        </p:spPr>
        <p:txBody>
          <a:bodyPr>
            <a:noAutofit/>
          </a:bodyPr>
          <a:lstStyle>
            <a:lvl1pPr marL="0" indent="0">
              <a:buNone/>
              <a:defRPr sz="32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Slide Number Placeholder 8"/>
          <p:cNvSpPr>
            <a:spLocks noGrp="1"/>
          </p:cNvSpPr>
          <p:nvPr>
            <p:ph type="sldNum" sz="quarter" idx="14"/>
          </p:nvPr>
        </p:nvSpPr>
        <p:spPr/>
        <p:txBody>
          <a:bodyPr>
            <a:noAutofit/>
          </a:bodyPr>
          <a:lstStyle/>
          <a:p>
            <a:pPr>
              <a:defRPr/>
            </a:pPr>
            <a:fld id="{1748D8EB-9301-403A-889B-E8DDB32CFF4A}" type="slidenum">
              <a:rPr lang="en-GB" smtClean="0">
                <a:solidFill>
                  <a:srgbClr val="000000"/>
                </a:solidFill>
              </a:rPr>
              <a:pPr>
                <a:defRPr/>
              </a:pPr>
              <a:t>‹#›</a:t>
            </a:fld>
            <a:endParaRPr lang="en-GB" dirty="0">
              <a:solidFill>
                <a:srgbClr val="000000"/>
              </a:solidFill>
            </a:endParaRPr>
          </a:p>
        </p:txBody>
      </p:sp>
      <p:sp>
        <p:nvSpPr>
          <p:cNvPr id="5" name="Date Placeholder 4"/>
          <p:cNvSpPr>
            <a:spLocks noGrp="1"/>
          </p:cNvSpPr>
          <p:nvPr>
            <p:ph type="dt" sz="half" idx="15"/>
          </p:nvPr>
        </p:nvSpPr>
        <p:spPr>
          <a:xfrm>
            <a:off x="586885" y="6354000"/>
            <a:ext cx="4416000" cy="244800"/>
          </a:xfrm>
          <a:prstGeom prst="rect">
            <a:avLst/>
          </a:prstGeom>
        </p:spPr>
        <p:txBody>
          <a:bodyPr>
            <a:noAutofit/>
          </a:bodyPr>
          <a:lstStyle/>
          <a:p>
            <a:endParaRPr lang="sv-SE">
              <a:solidFill>
                <a:srgbClr val="000000"/>
              </a:solidFill>
            </a:endParaRPr>
          </a:p>
        </p:txBody>
      </p:sp>
      <p:sp>
        <p:nvSpPr>
          <p:cNvPr id="6" name="Footer Placeholder 5"/>
          <p:cNvSpPr>
            <a:spLocks noGrp="1"/>
          </p:cNvSpPr>
          <p:nvPr>
            <p:ph type="ftr" sz="quarter" idx="16"/>
          </p:nvPr>
        </p:nvSpPr>
        <p:spPr>
          <a:xfrm>
            <a:off x="6130875" y="6354000"/>
            <a:ext cx="4848096" cy="244800"/>
          </a:xfrm>
          <a:prstGeom prst="rect">
            <a:avLst/>
          </a:prstGeom>
        </p:spPr>
        <p:txBody>
          <a:bodyPr>
            <a:noAutofit/>
          </a:bodyPr>
          <a:lstStyle/>
          <a:p>
            <a:endParaRPr lang="sv-SE" dirty="0">
              <a:solidFill>
                <a:srgbClr val="830051"/>
              </a:solidFill>
            </a:endParaRPr>
          </a:p>
        </p:txBody>
      </p:sp>
      <p:grpSp>
        <p:nvGrpSpPr>
          <p:cNvPr id="11" name="Group 10"/>
          <p:cNvGrpSpPr/>
          <p:nvPr/>
        </p:nvGrpSpPr>
        <p:grpSpPr>
          <a:xfrm>
            <a:off x="6103302" y="1758957"/>
            <a:ext cx="2660913" cy="1874561"/>
            <a:chOff x="4463172" y="1066658"/>
            <a:chExt cx="1995685" cy="1405921"/>
          </a:xfrm>
        </p:grpSpPr>
        <p:grpSp>
          <p:nvGrpSpPr>
            <p:cNvPr id="14" name="Group 13"/>
            <p:cNvGrpSpPr/>
            <p:nvPr/>
          </p:nvGrpSpPr>
          <p:grpSpPr>
            <a:xfrm>
              <a:off x="4463172" y="1066658"/>
              <a:ext cx="1995685" cy="1405921"/>
              <a:chOff x="4463172" y="1066658"/>
              <a:chExt cx="1995685" cy="1405921"/>
            </a:xfrm>
          </p:grpSpPr>
          <p:sp>
            <p:nvSpPr>
              <p:cNvPr id="16" name="Rectangle 15"/>
              <p:cNvSpPr/>
              <p:nvPr/>
            </p:nvSpPr>
            <p:spPr bwMode="auto">
              <a:xfrm>
                <a:off x="4463172" y="1066658"/>
                <a:ext cx="1995685" cy="127875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no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100" dirty="0">
                  <a:solidFill>
                    <a:srgbClr val="FFFFFF"/>
                  </a:solidFill>
                </a:endParaRPr>
              </a:p>
            </p:txBody>
          </p:sp>
          <p:sp>
            <p:nvSpPr>
              <p:cNvPr id="17" name="Isosceles Triangle 16"/>
              <p:cNvSpPr/>
              <p:nvPr/>
            </p:nvSpPr>
            <p:spPr bwMode="auto">
              <a:xfrm rot="10800000">
                <a:off x="4617164" y="2289699"/>
                <a:ext cx="304800" cy="182880"/>
              </a:xfrm>
              <a:prstGeom prst="triangl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sz="2400" b="1" dirty="0">
                  <a:solidFill>
                    <a:srgbClr val="FFFFFF"/>
                  </a:solidFill>
                </a:endParaRPr>
              </a:p>
            </p:txBody>
          </p:sp>
        </p:grpSp>
        <p:sp>
          <p:nvSpPr>
            <p:cNvPr id="15" name="Rectangle 14"/>
            <p:cNvSpPr/>
            <p:nvPr/>
          </p:nvSpPr>
          <p:spPr bwMode="auto">
            <a:xfrm flipV="1">
              <a:off x="4561000" y="1621904"/>
              <a:ext cx="1718315" cy="126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no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100" dirty="0">
                <a:solidFill>
                  <a:srgbClr val="FFFFFF"/>
                </a:solidFill>
              </a:endParaRPr>
            </a:p>
          </p:txBody>
        </p:sp>
      </p:grpSp>
      <p:grpSp>
        <p:nvGrpSpPr>
          <p:cNvPr id="19" name="Group 18"/>
          <p:cNvGrpSpPr/>
          <p:nvPr/>
        </p:nvGrpSpPr>
        <p:grpSpPr>
          <a:xfrm>
            <a:off x="3305868" y="1765951"/>
            <a:ext cx="2665517" cy="1867567"/>
            <a:chOff x="2365099" y="1071904"/>
            <a:chExt cx="1999138" cy="1400675"/>
          </a:xfrm>
        </p:grpSpPr>
        <p:sp>
          <p:nvSpPr>
            <p:cNvPr id="21" name="Rectangle 20"/>
            <p:cNvSpPr/>
            <p:nvPr/>
          </p:nvSpPr>
          <p:spPr bwMode="auto">
            <a:xfrm>
              <a:off x="2365099" y="1071904"/>
              <a:ext cx="1999138" cy="1252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no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100" dirty="0">
                <a:solidFill>
                  <a:srgbClr val="FFFFFF"/>
                </a:solidFill>
              </a:endParaRPr>
            </a:p>
          </p:txBody>
        </p:sp>
        <p:sp>
          <p:nvSpPr>
            <p:cNvPr id="22" name="Isosceles Triangle 21"/>
            <p:cNvSpPr/>
            <p:nvPr/>
          </p:nvSpPr>
          <p:spPr bwMode="auto">
            <a:xfrm rot="10800000">
              <a:off x="2498992" y="2289699"/>
              <a:ext cx="304800" cy="182880"/>
            </a:xfrm>
            <a:prstGeom prst="triangl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sz="2400" b="1" dirty="0">
                <a:solidFill>
                  <a:srgbClr val="FFFFFF"/>
                </a:solidFill>
              </a:endParaRPr>
            </a:p>
          </p:txBody>
        </p:sp>
      </p:grpSp>
      <p:sp>
        <p:nvSpPr>
          <p:cNvPr id="20" name="Rectangle 19"/>
          <p:cNvSpPr/>
          <p:nvPr/>
        </p:nvSpPr>
        <p:spPr bwMode="auto">
          <a:xfrm flipV="1">
            <a:off x="3456258" y="2499279"/>
            <a:ext cx="2291087" cy="168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36" tIns="45719" rIns="91436" bIns="45719" anchor="ctr">
            <a:no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100" dirty="0">
              <a:solidFill>
                <a:srgbClr val="FFFFFF"/>
              </a:solidFill>
            </a:endParaRPr>
          </a:p>
        </p:txBody>
      </p:sp>
      <p:grpSp>
        <p:nvGrpSpPr>
          <p:cNvPr id="24" name="Group 23"/>
          <p:cNvGrpSpPr/>
          <p:nvPr/>
        </p:nvGrpSpPr>
        <p:grpSpPr>
          <a:xfrm>
            <a:off x="486838" y="1762072"/>
            <a:ext cx="2670121" cy="1871440"/>
            <a:chOff x="250827" y="1068999"/>
            <a:chExt cx="2002591" cy="1403580"/>
          </a:xfrm>
        </p:grpSpPr>
        <p:grpSp>
          <p:nvGrpSpPr>
            <p:cNvPr id="27" name="Group 26"/>
            <p:cNvGrpSpPr/>
            <p:nvPr/>
          </p:nvGrpSpPr>
          <p:grpSpPr>
            <a:xfrm>
              <a:off x="250827" y="1068999"/>
              <a:ext cx="2002591" cy="1403580"/>
              <a:chOff x="250827" y="1068999"/>
              <a:chExt cx="2002591" cy="1403580"/>
            </a:xfrm>
          </p:grpSpPr>
          <p:sp>
            <p:nvSpPr>
              <p:cNvPr id="29" name="Isosceles Triangle 28"/>
              <p:cNvSpPr/>
              <p:nvPr/>
            </p:nvSpPr>
            <p:spPr bwMode="auto">
              <a:xfrm rot="10800000">
                <a:off x="345199" y="2289699"/>
                <a:ext cx="304800" cy="182880"/>
              </a:xfrm>
              <a:prstGeom prst="triangl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sz="2400" b="1" dirty="0">
                  <a:solidFill>
                    <a:srgbClr val="FFFFFF"/>
                  </a:solidFill>
                </a:endParaRPr>
              </a:p>
            </p:txBody>
          </p:sp>
          <p:sp>
            <p:nvSpPr>
              <p:cNvPr id="30" name="Rectangle 29"/>
              <p:cNvSpPr/>
              <p:nvPr/>
            </p:nvSpPr>
            <p:spPr bwMode="auto">
              <a:xfrm>
                <a:off x="250827" y="1068999"/>
                <a:ext cx="2002591" cy="12669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no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100" dirty="0">
                  <a:solidFill>
                    <a:srgbClr val="FFFFFF"/>
                  </a:solidFill>
                </a:endParaRPr>
              </a:p>
            </p:txBody>
          </p:sp>
        </p:grpSp>
        <p:sp>
          <p:nvSpPr>
            <p:cNvPr id="28" name="Rectangle 27"/>
            <p:cNvSpPr/>
            <p:nvPr/>
          </p:nvSpPr>
          <p:spPr bwMode="auto">
            <a:xfrm flipV="1">
              <a:off x="394915" y="1621904"/>
              <a:ext cx="1718315" cy="126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no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100" dirty="0">
                <a:solidFill>
                  <a:srgbClr val="FFFFFF"/>
                </a:solidFill>
              </a:endParaRPr>
            </a:p>
          </p:txBody>
        </p:sp>
      </p:grpSp>
      <p:grpSp>
        <p:nvGrpSpPr>
          <p:cNvPr id="32" name="Group 31"/>
          <p:cNvGrpSpPr/>
          <p:nvPr/>
        </p:nvGrpSpPr>
        <p:grpSpPr>
          <a:xfrm>
            <a:off x="8897874" y="1758957"/>
            <a:ext cx="2660913" cy="1874561"/>
            <a:chOff x="4463172" y="1066658"/>
            <a:chExt cx="1995685" cy="1405921"/>
          </a:xfrm>
        </p:grpSpPr>
        <p:grpSp>
          <p:nvGrpSpPr>
            <p:cNvPr id="35" name="Group 34"/>
            <p:cNvGrpSpPr/>
            <p:nvPr/>
          </p:nvGrpSpPr>
          <p:grpSpPr>
            <a:xfrm>
              <a:off x="4463172" y="1066658"/>
              <a:ext cx="1995685" cy="1405921"/>
              <a:chOff x="4463172" y="1066658"/>
              <a:chExt cx="1995685" cy="1405921"/>
            </a:xfrm>
          </p:grpSpPr>
          <p:sp>
            <p:nvSpPr>
              <p:cNvPr id="37" name="Rectangle 36"/>
              <p:cNvSpPr/>
              <p:nvPr/>
            </p:nvSpPr>
            <p:spPr bwMode="auto">
              <a:xfrm>
                <a:off x="4463172" y="1066658"/>
                <a:ext cx="1995685" cy="127875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no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100" dirty="0">
                  <a:solidFill>
                    <a:srgbClr val="FFFFFF"/>
                  </a:solidFill>
                </a:endParaRPr>
              </a:p>
            </p:txBody>
          </p:sp>
          <p:sp>
            <p:nvSpPr>
              <p:cNvPr id="38" name="Isosceles Triangle 37"/>
              <p:cNvSpPr/>
              <p:nvPr/>
            </p:nvSpPr>
            <p:spPr bwMode="auto">
              <a:xfrm rot="10800000">
                <a:off x="4617164" y="2289699"/>
                <a:ext cx="304800" cy="182880"/>
              </a:xfrm>
              <a:prstGeom prst="triangl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sz="2400" b="1" dirty="0">
                  <a:solidFill>
                    <a:srgbClr val="FFFFFF"/>
                  </a:solidFill>
                </a:endParaRPr>
              </a:p>
            </p:txBody>
          </p:sp>
        </p:grpSp>
        <p:sp>
          <p:nvSpPr>
            <p:cNvPr id="36" name="Rectangle 35"/>
            <p:cNvSpPr/>
            <p:nvPr/>
          </p:nvSpPr>
          <p:spPr bwMode="auto">
            <a:xfrm flipV="1">
              <a:off x="4561000" y="1621904"/>
              <a:ext cx="1718315" cy="126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no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100" dirty="0">
                <a:solidFill>
                  <a:srgbClr val="FFFFFF"/>
                </a:solidFill>
              </a:endParaRPr>
            </a:p>
          </p:txBody>
        </p:sp>
      </p:grpSp>
      <p:sp>
        <p:nvSpPr>
          <p:cNvPr id="3" name="Text Placeholder 2"/>
          <p:cNvSpPr>
            <a:spLocks noGrp="1"/>
          </p:cNvSpPr>
          <p:nvPr>
            <p:ph type="body" sz="quarter" idx="17"/>
          </p:nvPr>
        </p:nvSpPr>
        <p:spPr>
          <a:xfrm>
            <a:off x="3431124" y="1860557"/>
            <a:ext cx="2315633" cy="552449"/>
          </a:xfrm>
          <a:prstGeom prst="rect">
            <a:avLst/>
          </a:prstGeom>
        </p:spPr>
        <p:txBody>
          <a:bodyPr anchor="b">
            <a:noAutofit/>
          </a:bodyPr>
          <a:lstStyle>
            <a:lvl1pPr>
              <a:defRPr sz="1900">
                <a:solidFill>
                  <a:schemeClr val="bg1"/>
                </a:solidFill>
              </a:defRPr>
            </a:lvl1pPr>
          </a:lstStyle>
          <a:p>
            <a:pPr lvl="0"/>
            <a:r>
              <a:rPr lang="en-US" dirty="0"/>
              <a:t>Click to edit Master text styles</a:t>
            </a:r>
            <a:endParaRPr lang="en-GB" dirty="0"/>
          </a:p>
        </p:txBody>
      </p:sp>
      <p:sp>
        <p:nvSpPr>
          <p:cNvPr id="39" name="Text Placeholder 2"/>
          <p:cNvSpPr>
            <a:spLocks noGrp="1"/>
          </p:cNvSpPr>
          <p:nvPr>
            <p:ph type="body" sz="quarter" idx="18"/>
          </p:nvPr>
        </p:nvSpPr>
        <p:spPr>
          <a:xfrm>
            <a:off x="3431124" y="2635391"/>
            <a:ext cx="2315633" cy="753396"/>
          </a:xfrm>
          <a:prstGeom prst="rect">
            <a:avLst/>
          </a:prstGeom>
        </p:spPr>
        <p:txBody>
          <a:bodyPr>
            <a:noAutofit/>
          </a:bodyPr>
          <a:lstStyle>
            <a:lvl1pPr>
              <a:defRPr sz="1200" b="1">
                <a:solidFill>
                  <a:schemeClr val="bg1"/>
                </a:solidFill>
              </a:defRPr>
            </a:lvl1pPr>
          </a:lstStyle>
          <a:p>
            <a:pPr lvl="0"/>
            <a:r>
              <a:rPr lang="en-US" dirty="0"/>
              <a:t>Click to edit Master text styles</a:t>
            </a:r>
            <a:endParaRPr lang="en-GB" dirty="0"/>
          </a:p>
        </p:txBody>
      </p:sp>
      <p:sp>
        <p:nvSpPr>
          <p:cNvPr id="40" name="Text Placeholder 2"/>
          <p:cNvSpPr>
            <a:spLocks noGrp="1"/>
          </p:cNvSpPr>
          <p:nvPr>
            <p:ph type="body" sz="quarter" idx="19"/>
          </p:nvPr>
        </p:nvSpPr>
        <p:spPr>
          <a:xfrm>
            <a:off x="674886" y="1860557"/>
            <a:ext cx="2315633" cy="552449"/>
          </a:xfrm>
          <a:prstGeom prst="rect">
            <a:avLst/>
          </a:prstGeom>
        </p:spPr>
        <p:txBody>
          <a:bodyPr anchor="b">
            <a:noAutofit/>
          </a:bodyPr>
          <a:lstStyle>
            <a:lvl1pPr>
              <a:defRPr sz="1900">
                <a:solidFill>
                  <a:schemeClr val="bg1"/>
                </a:solidFill>
              </a:defRPr>
            </a:lvl1pPr>
          </a:lstStyle>
          <a:p>
            <a:pPr lvl="0"/>
            <a:r>
              <a:rPr lang="en-US" dirty="0"/>
              <a:t>Click to edit Master text styles</a:t>
            </a:r>
            <a:endParaRPr lang="en-GB" dirty="0"/>
          </a:p>
        </p:txBody>
      </p:sp>
      <p:sp>
        <p:nvSpPr>
          <p:cNvPr id="41" name="Text Placeholder 2"/>
          <p:cNvSpPr>
            <a:spLocks noGrp="1"/>
          </p:cNvSpPr>
          <p:nvPr>
            <p:ph type="body" sz="quarter" idx="20"/>
          </p:nvPr>
        </p:nvSpPr>
        <p:spPr>
          <a:xfrm>
            <a:off x="674886" y="2635391"/>
            <a:ext cx="2315633" cy="753396"/>
          </a:xfrm>
          <a:prstGeom prst="rect">
            <a:avLst/>
          </a:prstGeom>
        </p:spPr>
        <p:txBody>
          <a:bodyPr>
            <a:noAutofit/>
          </a:bodyPr>
          <a:lstStyle>
            <a:lvl1pPr>
              <a:defRPr sz="1200" b="1">
                <a:solidFill>
                  <a:schemeClr val="bg1"/>
                </a:solidFill>
              </a:defRPr>
            </a:lvl1pPr>
          </a:lstStyle>
          <a:p>
            <a:pPr lvl="0"/>
            <a:r>
              <a:rPr lang="en-US" dirty="0"/>
              <a:t>Click to edit Master text styles</a:t>
            </a:r>
            <a:endParaRPr lang="en-GB" dirty="0"/>
          </a:p>
        </p:txBody>
      </p:sp>
      <p:sp>
        <p:nvSpPr>
          <p:cNvPr id="42" name="Text Placeholder 2"/>
          <p:cNvSpPr>
            <a:spLocks noGrp="1"/>
          </p:cNvSpPr>
          <p:nvPr>
            <p:ph type="body" sz="quarter" idx="21"/>
          </p:nvPr>
        </p:nvSpPr>
        <p:spPr>
          <a:xfrm>
            <a:off x="6233740" y="1860557"/>
            <a:ext cx="2315633" cy="552449"/>
          </a:xfrm>
          <a:prstGeom prst="rect">
            <a:avLst/>
          </a:prstGeom>
        </p:spPr>
        <p:txBody>
          <a:bodyPr anchor="b">
            <a:noAutofit/>
          </a:bodyPr>
          <a:lstStyle>
            <a:lvl1pPr>
              <a:defRPr sz="1900">
                <a:solidFill>
                  <a:schemeClr val="bg1"/>
                </a:solidFill>
              </a:defRPr>
            </a:lvl1pPr>
          </a:lstStyle>
          <a:p>
            <a:pPr lvl="0"/>
            <a:r>
              <a:rPr lang="en-US" dirty="0"/>
              <a:t>Click to edit Master text styles</a:t>
            </a:r>
            <a:endParaRPr lang="en-GB" dirty="0"/>
          </a:p>
        </p:txBody>
      </p:sp>
      <p:sp>
        <p:nvSpPr>
          <p:cNvPr id="43" name="Text Placeholder 2"/>
          <p:cNvSpPr>
            <a:spLocks noGrp="1"/>
          </p:cNvSpPr>
          <p:nvPr>
            <p:ph type="body" sz="quarter" idx="22"/>
          </p:nvPr>
        </p:nvSpPr>
        <p:spPr>
          <a:xfrm>
            <a:off x="6233740" y="2635391"/>
            <a:ext cx="2315633" cy="753396"/>
          </a:xfrm>
          <a:prstGeom prst="rect">
            <a:avLst/>
          </a:prstGeom>
        </p:spPr>
        <p:txBody>
          <a:bodyPr>
            <a:noAutofit/>
          </a:bodyPr>
          <a:lstStyle>
            <a:lvl1pPr>
              <a:defRPr sz="1200" b="1">
                <a:solidFill>
                  <a:schemeClr val="bg1"/>
                </a:solidFill>
              </a:defRPr>
            </a:lvl1pPr>
          </a:lstStyle>
          <a:p>
            <a:pPr lvl="0"/>
            <a:r>
              <a:rPr lang="en-US" dirty="0"/>
              <a:t>Click to edit Master text styles</a:t>
            </a:r>
            <a:endParaRPr lang="en-GB" dirty="0"/>
          </a:p>
        </p:txBody>
      </p:sp>
      <p:sp>
        <p:nvSpPr>
          <p:cNvPr id="44" name="Text Placeholder 2"/>
          <p:cNvSpPr>
            <a:spLocks noGrp="1"/>
          </p:cNvSpPr>
          <p:nvPr>
            <p:ph type="body" sz="quarter" idx="23"/>
          </p:nvPr>
        </p:nvSpPr>
        <p:spPr>
          <a:xfrm>
            <a:off x="9079645" y="1860557"/>
            <a:ext cx="2315633" cy="552449"/>
          </a:xfrm>
          <a:prstGeom prst="rect">
            <a:avLst/>
          </a:prstGeom>
        </p:spPr>
        <p:txBody>
          <a:bodyPr anchor="b">
            <a:noAutofit/>
          </a:bodyPr>
          <a:lstStyle>
            <a:lvl1pPr>
              <a:defRPr sz="1900">
                <a:solidFill>
                  <a:schemeClr val="bg1"/>
                </a:solidFill>
              </a:defRPr>
            </a:lvl1pPr>
          </a:lstStyle>
          <a:p>
            <a:pPr lvl="0"/>
            <a:r>
              <a:rPr lang="en-US" dirty="0"/>
              <a:t>Click to edit Master text styles</a:t>
            </a:r>
            <a:endParaRPr lang="en-GB" dirty="0"/>
          </a:p>
        </p:txBody>
      </p:sp>
      <p:sp>
        <p:nvSpPr>
          <p:cNvPr id="45" name="Text Placeholder 2"/>
          <p:cNvSpPr>
            <a:spLocks noGrp="1"/>
          </p:cNvSpPr>
          <p:nvPr>
            <p:ph type="body" sz="quarter" idx="24"/>
          </p:nvPr>
        </p:nvSpPr>
        <p:spPr>
          <a:xfrm>
            <a:off x="9079645" y="2635391"/>
            <a:ext cx="2315633" cy="753396"/>
          </a:xfrm>
          <a:prstGeom prst="rect">
            <a:avLst/>
          </a:prstGeom>
        </p:spPr>
        <p:txBody>
          <a:bodyPr>
            <a:noAutofit/>
          </a:bodyPr>
          <a:lstStyle>
            <a:lvl1pPr>
              <a:defRPr sz="1200" b="1">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71043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14" name="Picture 13" descr="1787_iMap_PURPLE_Icon.png"/>
          <p:cNvPicPr>
            <a:picLocks noChangeAspect="1"/>
          </p:cNvPicPr>
          <p:nvPr userDrawn="1"/>
        </p:nvPicPr>
        <p:blipFill>
          <a:blip r:embed="rId2">
            <a:alphaModFix amt="12000"/>
            <a:extLst>
              <a:ext uri="{28A0092B-C50C-407E-A947-70E740481C1C}">
                <a14:useLocalDpi xmlns:a14="http://schemas.microsoft.com/office/drawing/2010/main" val="0"/>
              </a:ext>
            </a:extLst>
          </a:blip>
          <a:stretch>
            <a:fillRect/>
          </a:stretch>
        </p:blipFill>
        <p:spPr>
          <a:xfrm>
            <a:off x="-302938" y="2512510"/>
            <a:ext cx="6077244" cy="4542569"/>
          </a:xfrm>
          <a:prstGeom prst="rect">
            <a:avLst/>
          </a:prstGeom>
        </p:spPr>
      </p:pic>
      <p:pic>
        <p:nvPicPr>
          <p:cNvPr id="10" name="Picture 9" descr="1787_iMap_FINAL_col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488" y="253110"/>
            <a:ext cx="2100792" cy="595463"/>
          </a:xfrm>
          <a:prstGeom prst="rect">
            <a:avLst/>
          </a:prstGeom>
        </p:spPr>
      </p:pic>
      <p:sp>
        <p:nvSpPr>
          <p:cNvPr id="2" name="Rectangle 1">
            <a:extLst>
              <a:ext uri="{FF2B5EF4-FFF2-40B4-BE49-F238E27FC236}">
                <a16:creationId xmlns:a16="http://schemas.microsoft.com/office/drawing/2014/main" id="{F495969F-168B-44EC-BB7F-4D4B60C67944}"/>
              </a:ext>
            </a:extLst>
          </p:cNvPr>
          <p:cNvSpPr/>
          <p:nvPr userDrawn="1"/>
        </p:nvSpPr>
        <p:spPr>
          <a:xfrm>
            <a:off x="0" y="2239925"/>
            <a:ext cx="5944781" cy="4618075"/>
          </a:xfrm>
          <a:prstGeom prst="rect">
            <a:avLst/>
          </a:prstGeom>
          <a:solidFill>
            <a:srgbClr val="FFFFFF">
              <a:alpha val="7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Date Placeholder 3"/>
          <p:cNvSpPr>
            <a:spLocks noGrp="1"/>
          </p:cNvSpPr>
          <p:nvPr>
            <p:ph type="dt" sz="half" idx="10"/>
          </p:nvPr>
        </p:nvSpPr>
        <p:spPr>
          <a:xfrm>
            <a:off x="609600" y="6356352"/>
            <a:ext cx="2844800" cy="365125"/>
          </a:xfrm>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8" name="Footer Placeholder 4"/>
          <p:cNvSpPr>
            <a:spLocks noGrp="1"/>
          </p:cNvSpPr>
          <p:nvPr>
            <p:ph type="ftr" sz="quarter" idx="11"/>
          </p:nvPr>
        </p:nvSpPr>
        <p:spPr>
          <a:xfrm>
            <a:off x="4165601" y="6356352"/>
            <a:ext cx="3860800" cy="365125"/>
          </a:xfrm>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9" name="Slide Number Placeholder 5"/>
          <p:cNvSpPr>
            <a:spLocks noGrp="1"/>
          </p:cNvSpPr>
          <p:nvPr>
            <p:ph type="sldNum" sz="quarter" idx="12"/>
          </p:nvPr>
        </p:nvSpPr>
        <p:spPr>
          <a:xfrm>
            <a:off x="9349484" y="6492875"/>
            <a:ext cx="2844800" cy="365125"/>
          </a:xfrm>
        </p:spPr>
        <p:txBody>
          <a:bodyPr/>
          <a:lstStyle>
            <a:lvl1pPr>
              <a:defRPr>
                <a:solidFill>
                  <a:schemeClr val="bg1">
                    <a:lumMod val="50000"/>
                  </a:schemeClr>
                </a:solidFill>
              </a:defRPr>
            </a:lvl1pPr>
          </a:lstStyle>
          <a:p>
            <a:fld id="{EA076AF0-422D-EA4E-BDEC-C61BF6D69F24}" type="slidenum">
              <a:rPr lang="en-US" smtClean="0">
                <a:solidFill>
                  <a:prstClr val="white">
                    <a:lumMod val="50000"/>
                  </a:prstClr>
                </a:solidFill>
              </a:rPr>
              <a:pPr/>
              <a:t>‹#›</a:t>
            </a:fld>
            <a:endParaRPr lang="en-US" dirty="0">
              <a:solidFill>
                <a:prstClr val="white">
                  <a:lumMod val="50000"/>
                </a:prstClr>
              </a:solidFill>
            </a:endParaRPr>
          </a:p>
        </p:txBody>
      </p:sp>
      <p:sp>
        <p:nvSpPr>
          <p:cNvPr id="11" name="Rectangle 10">
            <a:extLst>
              <a:ext uri="{FF2B5EF4-FFF2-40B4-BE49-F238E27FC236}">
                <a16:creationId xmlns:a16="http://schemas.microsoft.com/office/drawing/2014/main" id="{F81AE037-0F81-4EA2-8487-F03724EC9638}"/>
              </a:ext>
            </a:extLst>
          </p:cNvPr>
          <p:cNvSpPr/>
          <p:nvPr userDrawn="1"/>
        </p:nvSpPr>
        <p:spPr>
          <a:xfrm>
            <a:off x="3524991" y="6655923"/>
            <a:ext cx="4938232" cy="164212"/>
          </a:xfrm>
          <a:prstGeom prst="rect">
            <a:avLst/>
          </a:prstGeom>
        </p:spPr>
        <p:txBody>
          <a:bodyPr wrap="square" lIns="0" tIns="0" rIns="0" bIns="0" anchor="ctr" anchorCtr="0">
            <a:spAutoFit/>
          </a:bodyPr>
          <a:lstStyle/>
          <a:p>
            <a:pPr defTabSz="914173"/>
            <a:r>
              <a:rPr lang="en-US" sz="1067" dirty="0">
                <a:solidFill>
                  <a:prstClr val="black"/>
                </a:solidFill>
              </a:rPr>
              <a:t>Proprietary and Confidential ©AstraZeneca 2018 • FOR INTERNAL USE ONLY</a:t>
            </a:r>
          </a:p>
        </p:txBody>
      </p:sp>
      <p:sp>
        <p:nvSpPr>
          <p:cNvPr id="12" name="Title 8">
            <a:extLst>
              <a:ext uri="{FF2B5EF4-FFF2-40B4-BE49-F238E27FC236}">
                <a16:creationId xmlns:a16="http://schemas.microsoft.com/office/drawing/2014/main" id="{660CAE56-5E48-4B05-87AB-DC9A3C74036F}"/>
              </a:ext>
            </a:extLst>
          </p:cNvPr>
          <p:cNvSpPr>
            <a:spLocks noGrp="1"/>
          </p:cNvSpPr>
          <p:nvPr>
            <p:ph type="title" hasCustomPrompt="1"/>
          </p:nvPr>
        </p:nvSpPr>
        <p:spPr>
          <a:xfrm>
            <a:off x="316801" y="192000"/>
            <a:ext cx="11040000" cy="672000"/>
          </a:xfrm>
          <a:prstGeom prst="rect">
            <a:avLst/>
          </a:prstGeom>
        </p:spPr>
        <p:txBody>
          <a:bodyPr vert="horz"/>
          <a:lstStyle>
            <a:lvl1pPr algn="l">
              <a:lnSpc>
                <a:spcPct val="100000"/>
              </a:lnSpc>
              <a:defRPr sz="2667"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377448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431804" y="111254"/>
            <a:ext cx="11328401" cy="1253999"/>
          </a:xfrm>
          <a:prstGeom prst="rect">
            <a:avLst/>
          </a:prstGeom>
        </p:spPr>
        <p:txBody>
          <a:bodyPr vert="horz" anchor="b"/>
          <a:lstStyle>
            <a:lvl1pPr algn="l">
              <a:lnSpc>
                <a:spcPct val="100000"/>
              </a:lnSpc>
              <a:defRPr sz="2800" b="1" baseline="0">
                <a:solidFill>
                  <a:schemeClr val="tx2"/>
                </a:solidFill>
                <a:latin typeface="Arial" pitchFamily="34" charset="0"/>
                <a:cs typeface="Arial" pitchFamily="34" charset="0"/>
              </a:defRPr>
            </a:lvl1pPr>
          </a:lstStyle>
          <a:p>
            <a:r>
              <a:rPr lang="en-GB" noProof="0" dirty="0"/>
              <a:t>Click to add title</a:t>
            </a:r>
          </a:p>
        </p:txBody>
      </p:sp>
      <p:sp>
        <p:nvSpPr>
          <p:cNvPr id="3" name="Text Placeholder 2"/>
          <p:cNvSpPr>
            <a:spLocks noGrp="1"/>
          </p:cNvSpPr>
          <p:nvPr>
            <p:ph type="body" sz="quarter" idx="10"/>
          </p:nvPr>
        </p:nvSpPr>
        <p:spPr>
          <a:xfrm>
            <a:off x="424500" y="1517705"/>
            <a:ext cx="11335701" cy="3836720"/>
          </a:xfrm>
          <a:prstGeom prst="rect">
            <a:avLst/>
          </a:prstGeom>
        </p:spPr>
        <p:txBody>
          <a:bodyPr/>
          <a:lstStyle>
            <a:lvl1pPr marL="176396" indent="-176396">
              <a:spcBef>
                <a:spcPts val="0"/>
              </a:spcBef>
              <a:spcAft>
                <a:spcPts val="300"/>
              </a:spcAft>
              <a:buClr>
                <a:schemeClr val="tx2"/>
              </a:buClr>
              <a:defRPr sz="1600"/>
            </a:lvl1pPr>
            <a:lvl2pPr marL="359991" indent="-183595">
              <a:spcBef>
                <a:spcPts val="0"/>
              </a:spcBef>
              <a:spcAft>
                <a:spcPts val="300"/>
              </a:spcAft>
              <a:buClr>
                <a:schemeClr val="tx1"/>
              </a:buClr>
              <a:defRPr sz="1400"/>
            </a:lvl2pPr>
            <a:lvl3pPr marL="536387" indent="-176396">
              <a:spcBef>
                <a:spcPts val="0"/>
              </a:spcBef>
              <a:spcAft>
                <a:spcPts val="300"/>
              </a:spcAft>
              <a:buClr>
                <a:schemeClr val="tx1"/>
              </a:buClr>
              <a:defRPr sz="1200"/>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5904000" y="6306865"/>
            <a:ext cx="384000" cy="384000"/>
          </a:xfrm>
          <a:prstGeom prst="rect">
            <a:avLst/>
          </a:prstGeom>
        </p:spPr>
        <p:txBody>
          <a:bodyPr vert="horz" lIns="0" tIns="0" rIns="0" bIns="0" rtlCol="0" anchor="b" anchorCtr="0"/>
          <a:lstStyle>
            <a:lvl1pPr algn="ctr">
              <a:defRPr sz="700" b="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ext Placeholder 11"/>
          <p:cNvSpPr>
            <a:spLocks noGrp="1"/>
          </p:cNvSpPr>
          <p:nvPr>
            <p:ph type="body" sz="quarter" idx="11" hasCustomPrompt="1"/>
          </p:nvPr>
        </p:nvSpPr>
        <p:spPr>
          <a:xfrm>
            <a:off x="1998483" y="5629349"/>
            <a:ext cx="4766661" cy="480000"/>
          </a:xfrm>
          <a:prstGeom prst="rect">
            <a:avLst/>
          </a:prstGeom>
        </p:spPr>
        <p:txBody>
          <a:bodyPr lIns="0" tIns="0" rIns="0" bIns="0" anchor="b"/>
          <a:lstStyle>
            <a:lvl1pPr marL="0" indent="0">
              <a:spcBef>
                <a:spcPts val="0"/>
              </a:spcBef>
              <a:buNone/>
              <a:defRPr sz="800"/>
            </a:lvl1pPr>
          </a:lstStyle>
          <a:p>
            <a:pPr lvl="0"/>
            <a:r>
              <a:rPr lang="en-GB" dirty="0"/>
              <a:t>Footer</a:t>
            </a:r>
          </a:p>
        </p:txBody>
      </p:sp>
      <p:sp>
        <p:nvSpPr>
          <p:cNvPr id="9" name="Text Placeholder 13"/>
          <p:cNvSpPr>
            <a:spLocks noGrp="1"/>
          </p:cNvSpPr>
          <p:nvPr>
            <p:ph type="body" sz="quarter" idx="12" hasCustomPrompt="1"/>
          </p:nvPr>
        </p:nvSpPr>
        <p:spPr>
          <a:xfrm>
            <a:off x="6993542" y="5629349"/>
            <a:ext cx="4766663" cy="480000"/>
          </a:xfrm>
          <a:prstGeom prst="rect">
            <a:avLst/>
          </a:prstGeom>
        </p:spPr>
        <p:txBody>
          <a:bodyPr lIns="0" tIns="0" rIns="0" bIns="0" anchor="b"/>
          <a:lstStyle>
            <a:lvl1pPr marL="342891" indent="-342891" algn="r">
              <a:buNone/>
              <a:defRPr lang="en-GB" sz="800" dirty="0"/>
            </a:lvl1pPr>
          </a:lstStyle>
          <a:p>
            <a:pPr marL="0" lvl="0" indent="0">
              <a:spcBef>
                <a:spcPts val="0"/>
              </a:spcBef>
            </a:pPr>
            <a:r>
              <a:rPr lang="en-US" dirty="0"/>
              <a:t>References</a:t>
            </a:r>
            <a:endParaRPr lang="en-GB" dirty="0"/>
          </a:p>
        </p:txBody>
      </p:sp>
    </p:spTree>
    <p:extLst>
      <p:ext uri="{BB962C8B-B14F-4D97-AF65-F5344CB8AC3E}">
        <p14:creationId xmlns:p14="http://schemas.microsoft.com/office/powerpoint/2010/main" val="351713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2"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5944" y="3835401"/>
            <a:ext cx="11808000" cy="2834219"/>
          </a:xfrm>
          <a:prstGeom prst="rect">
            <a:avLst/>
          </a:prstGeom>
        </p:spPr>
      </p:pic>
      <p:sp>
        <p:nvSpPr>
          <p:cNvPr id="10"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6"/>
              </a:lnSpc>
              <a:spcBef>
                <a:spcPts val="0"/>
              </a:spcBef>
              <a:buNone/>
              <a:defRPr sz="1866"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
        <p:nvSpPr>
          <p:cNvPr id="14" name="Rectangle 13">
            <a:extLst>
              <a:ext uri="{FF2B5EF4-FFF2-40B4-BE49-F238E27FC236}">
                <a16:creationId xmlns:a16="http://schemas.microsoft.com/office/drawing/2014/main" id="{C1157070-6215-4B09-BDDA-C6D5391CBF19}"/>
              </a:ext>
            </a:extLst>
          </p:cNvPr>
          <p:cNvSpPr/>
          <p:nvPr userDrawn="1"/>
        </p:nvSpPr>
        <p:spPr>
          <a:xfrm>
            <a:off x="1708881" y="6676233"/>
            <a:ext cx="8774241" cy="184666"/>
          </a:xfrm>
          <a:prstGeom prst="rect">
            <a:avLst/>
          </a:prstGeom>
        </p:spPr>
        <p:txBody>
          <a:bodyPr wrap="square" lIns="0" tIns="0" rIns="0" bIns="0" anchor="ctr" anchorCtr="0">
            <a:spAutoFit/>
          </a:bodyPr>
          <a:lstStyle/>
          <a:p>
            <a:pPr algn="ctr"/>
            <a:r>
              <a:rPr lang="en-US" sz="1200" b="0" kern="1200" dirty="0">
                <a:solidFill>
                  <a:schemeClr val="tx1"/>
                </a:solidFill>
                <a:effectLst/>
                <a:latin typeface="+mn-lt"/>
                <a:ea typeface="+mn-ea"/>
                <a:cs typeface="+mn-cs"/>
              </a:rPr>
              <a:t>Proprietary and Confidential ©AstraZeneca 2018 • FOR CONSULTANT/ADVISORY</a:t>
            </a:r>
            <a:r>
              <a:rPr lang="en-US" sz="1200" b="0" kern="1200" baseline="0" dirty="0">
                <a:solidFill>
                  <a:schemeClr val="tx1"/>
                </a:solidFill>
                <a:effectLst/>
                <a:latin typeface="+mn-lt"/>
                <a:ea typeface="+mn-ea"/>
                <a:cs typeface="+mn-cs"/>
              </a:rPr>
              <a:t> BOARD MEETING PURPOSES </a:t>
            </a:r>
            <a:r>
              <a:rPr lang="en-US" sz="12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31260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dirty="0"/>
          </a:p>
        </p:txBody>
      </p:sp>
      <p:sp>
        <p:nvSpPr>
          <p:cNvPr id="8" name="Text Placeholder 7"/>
          <p:cNvSpPr>
            <a:spLocks noGrp="1"/>
          </p:cNvSpPr>
          <p:nvPr>
            <p:ph type="body" sz="quarter" idx="13" hasCustomPrompt="1"/>
          </p:nvPr>
        </p:nvSpPr>
        <p:spPr>
          <a:xfrm>
            <a:off x="457200" y="5851603"/>
            <a:ext cx="9855200" cy="1005840"/>
          </a:xfrm>
        </p:spPr>
        <p:txBody>
          <a:bodyPr anchor="b">
            <a:normAutofit/>
          </a:bodyPr>
          <a:lstStyle>
            <a:lvl1pPr marL="0" indent="0">
              <a:spcBef>
                <a:spcPts val="300"/>
              </a:spcBef>
              <a:buNone/>
              <a:defRPr sz="1000"/>
            </a:lvl1pPr>
            <a:lvl2pPr marL="228594" indent="0">
              <a:buNone/>
              <a:defRPr/>
            </a:lvl2pPr>
            <a:lvl3pPr marL="457189" indent="0">
              <a:buNone/>
              <a:defRPr/>
            </a:lvl3pPr>
            <a:lvl4pPr marL="685783" indent="0">
              <a:buNone/>
              <a:defRPr/>
            </a:lvl4pPr>
            <a:lvl5pPr marL="914377"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2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7BCAA9-25EA-457C-A318-03B06BB4900C}"/>
              </a:ext>
            </a:extLst>
          </p:cNvPr>
          <p:cNvSpPr>
            <a:spLocks noGrp="1"/>
          </p:cNvSpPr>
          <p:nvPr>
            <p:ph type="title" hasCustomPrompt="1"/>
          </p:nvPr>
        </p:nvSpPr>
        <p:spPr>
          <a:xfrm>
            <a:off x="318837" y="2449775"/>
            <a:ext cx="2945357" cy="1685664"/>
          </a:xfrm>
        </p:spPr>
        <p:txBody>
          <a:bodyPr/>
          <a:lstStyle>
            <a:lvl1pPr>
              <a:defRPr sz="3600">
                <a:solidFill>
                  <a:srgbClr val="830051"/>
                </a:solidFill>
              </a:defRPr>
            </a:lvl1pPr>
          </a:lstStyle>
          <a:p>
            <a:r>
              <a:rPr lang="en-US"/>
              <a:t>Enter title here</a:t>
            </a:r>
            <a:endParaRPr lang="en-GB"/>
          </a:p>
        </p:txBody>
      </p:sp>
      <p:sp>
        <p:nvSpPr>
          <p:cNvPr id="7" name="Text Placeholder 8">
            <a:extLst>
              <a:ext uri="{FF2B5EF4-FFF2-40B4-BE49-F238E27FC236}">
                <a16:creationId xmlns:a16="http://schemas.microsoft.com/office/drawing/2014/main" id="{A908831F-2923-4C59-A7DA-CFCED78BC469}"/>
              </a:ext>
            </a:extLst>
          </p:cNvPr>
          <p:cNvSpPr>
            <a:spLocks noGrp="1"/>
          </p:cNvSpPr>
          <p:nvPr>
            <p:ph type="body" sz="quarter" idx="13" hasCustomPrompt="1"/>
          </p:nvPr>
        </p:nvSpPr>
        <p:spPr>
          <a:xfrm>
            <a:off x="318175" y="4135437"/>
            <a:ext cx="2799676" cy="614363"/>
          </a:xfrm>
        </p:spPr>
        <p:txBody>
          <a:bodyPr/>
          <a:lstStyle>
            <a:lvl1pPr>
              <a:defRPr>
                <a:solidFill>
                  <a:schemeClr val="tx2"/>
                </a:solidFill>
              </a:defRPr>
            </a:lvl1pPr>
          </a:lstStyle>
          <a:p>
            <a:pPr lvl="0"/>
            <a:r>
              <a:rPr lang="en-US"/>
              <a:t>Enter date here</a:t>
            </a:r>
            <a:endParaRPr lang="en-GB"/>
          </a:p>
        </p:txBody>
      </p:sp>
      <p:sp>
        <p:nvSpPr>
          <p:cNvPr id="8" name="Text Placeholder 8">
            <a:extLst>
              <a:ext uri="{FF2B5EF4-FFF2-40B4-BE49-F238E27FC236}">
                <a16:creationId xmlns:a16="http://schemas.microsoft.com/office/drawing/2014/main" id="{8EC08811-0815-46CE-AF6C-FCEAB360A1C7}"/>
              </a:ext>
            </a:extLst>
          </p:cNvPr>
          <p:cNvSpPr>
            <a:spLocks noGrp="1"/>
          </p:cNvSpPr>
          <p:nvPr>
            <p:ph type="body" sz="quarter" idx="14" hasCustomPrompt="1"/>
          </p:nvPr>
        </p:nvSpPr>
        <p:spPr>
          <a:xfrm>
            <a:off x="318175" y="5970849"/>
            <a:ext cx="2799676" cy="614363"/>
          </a:xfrm>
        </p:spPr>
        <p:txBody>
          <a:bodyPr/>
          <a:lstStyle>
            <a:lvl1pPr>
              <a:defRPr>
                <a:solidFill>
                  <a:srgbClr val="830051"/>
                </a:solidFill>
              </a:defRPr>
            </a:lvl1pPr>
          </a:lstStyle>
          <a:p>
            <a:pPr lvl="0"/>
            <a:r>
              <a:rPr lang="en-US"/>
              <a:t>Presenter name here</a:t>
            </a:r>
            <a:endParaRPr lang="en-GB"/>
          </a:p>
        </p:txBody>
      </p:sp>
      <p:pic>
        <p:nvPicPr>
          <p:cNvPr id="9" name="Picture 2" descr="Image result for ASTRAZENECA LOGO">
            <a:extLst>
              <a:ext uri="{FF2B5EF4-FFF2-40B4-BE49-F238E27FC236}">
                <a16:creationId xmlns:a16="http://schemas.microsoft.com/office/drawing/2014/main" id="{0FA46C68-680E-4D53-869C-67C233A83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77" y="576768"/>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23">
            <a:extLst>
              <a:ext uri="{FF2B5EF4-FFF2-40B4-BE49-F238E27FC236}">
                <a16:creationId xmlns:a16="http://schemas.microsoft.com/office/drawing/2014/main" id="{E5EBF9DF-42F5-4559-914A-4D317E0ACCFA}"/>
              </a:ext>
            </a:extLst>
          </p:cNvPr>
          <p:cNvSpPr>
            <a:spLocks noGrp="1"/>
          </p:cNvSpPr>
          <p:nvPr>
            <p:ph type="pic" sz="quarter" idx="15" hasCustomPrompt="1"/>
          </p:nvPr>
        </p:nvSpPr>
        <p:spPr>
          <a:xfrm>
            <a:off x="3340154" y="0"/>
            <a:ext cx="8851847" cy="6858000"/>
          </a:xfrm>
          <a:custGeom>
            <a:avLst/>
            <a:gdLst>
              <a:gd name="connsiteX0" fmla="*/ 1564346 w 8851846"/>
              <a:gd name="connsiteY0" fmla="*/ 0 h 6858000"/>
              <a:gd name="connsiteX1" fmla="*/ 7523389 w 8851846"/>
              <a:gd name="connsiteY1" fmla="*/ 0 h 6858000"/>
              <a:gd name="connsiteX2" fmla="*/ 7599060 w 8851846"/>
              <a:gd name="connsiteY2" fmla="*/ 65549 h 6858000"/>
              <a:gd name="connsiteX3" fmla="*/ 8777623 w 8851846"/>
              <a:gd name="connsiteY3" fmla="*/ 1775787 h 6858000"/>
              <a:gd name="connsiteX4" fmla="*/ 8851846 w 8851846"/>
              <a:gd name="connsiteY4" fmla="*/ 1981463 h 6858000"/>
              <a:gd name="connsiteX5" fmla="*/ 8851846 w 8851846"/>
              <a:gd name="connsiteY5" fmla="*/ 4873613 h 6858000"/>
              <a:gd name="connsiteX6" fmla="*/ 8812013 w 8851846"/>
              <a:gd name="connsiteY6" fmla="*/ 4991335 h 6858000"/>
              <a:gd name="connsiteX7" fmla="*/ 7698535 w 8851846"/>
              <a:gd name="connsiteY7" fmla="*/ 6699297 h 6858000"/>
              <a:gd name="connsiteX8" fmla="*/ 7521282 w 8851846"/>
              <a:gd name="connsiteY8" fmla="*/ 6858000 h 6858000"/>
              <a:gd name="connsiteX9" fmla="*/ 1564343 w 8851846"/>
              <a:gd name="connsiteY9" fmla="*/ 6858000 h 6858000"/>
              <a:gd name="connsiteX10" fmla="*/ 1488674 w 8851846"/>
              <a:gd name="connsiteY10" fmla="*/ 6792454 h 6858000"/>
              <a:gd name="connsiteX11" fmla="*/ 0 w 8851846"/>
              <a:gd name="connsiteY11" fmla="*/ 3429001 h 6858000"/>
              <a:gd name="connsiteX12" fmla="*/ 1488674 w 8851846"/>
              <a:gd name="connsiteY12" fmla="*/ 65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1846" h="6858000">
                <a:moveTo>
                  <a:pt x="1564346" y="0"/>
                </a:moveTo>
                <a:lnTo>
                  <a:pt x="7523389" y="0"/>
                </a:lnTo>
                <a:lnTo>
                  <a:pt x="7599060" y="65549"/>
                </a:lnTo>
                <a:cubicBezTo>
                  <a:pt x="8113480" y="533099"/>
                  <a:pt x="8520203" y="1117047"/>
                  <a:pt x="8777623" y="1775787"/>
                </a:cubicBezTo>
                <a:lnTo>
                  <a:pt x="8851846" y="1981463"/>
                </a:lnTo>
                <a:lnTo>
                  <a:pt x="8851846" y="4873613"/>
                </a:lnTo>
                <a:lnTo>
                  <a:pt x="8812013" y="4991335"/>
                </a:lnTo>
                <a:cubicBezTo>
                  <a:pt x="8573120" y="5643782"/>
                  <a:pt x="8188891" y="6226172"/>
                  <a:pt x="7698535" y="6699297"/>
                </a:cubicBezTo>
                <a:lnTo>
                  <a:pt x="7521282" y="6858000"/>
                </a:lnTo>
                <a:lnTo>
                  <a:pt x="1564343" y="6858000"/>
                </a:lnTo>
                <a:lnTo>
                  <a:pt x="1488674" y="6792454"/>
                </a:lnTo>
                <a:cubicBezTo>
                  <a:pt x="574150" y="5961254"/>
                  <a:pt x="0" y="4762177"/>
                  <a:pt x="0" y="3429001"/>
                </a:cubicBezTo>
                <a:cubicBezTo>
                  <a:pt x="0" y="2095825"/>
                  <a:pt x="574150" y="896749"/>
                  <a:pt x="1488674" y="65549"/>
                </a:cubicBezTo>
                <a:close/>
              </a:path>
            </a:pathLst>
          </a:custGeom>
          <a:solidFill>
            <a:srgbClr val="9DB0AC"/>
          </a:solidFill>
        </p:spPr>
        <p:txBody>
          <a:bodyPr wrap="square" anchor="ctr">
            <a:noAutofit/>
          </a:bodyPr>
          <a:lstStyle>
            <a:lvl1pPr algn="ctr">
              <a:defRPr/>
            </a:lvl1pPr>
          </a:lstStyle>
          <a:p>
            <a:r>
              <a:rPr lang="en-GB" dirty="0"/>
              <a:t>Click icon to insert image</a:t>
            </a:r>
          </a:p>
        </p:txBody>
      </p:sp>
      <p:grpSp>
        <p:nvGrpSpPr>
          <p:cNvPr id="22" name="Group 21">
            <a:extLst>
              <a:ext uri="{FF2B5EF4-FFF2-40B4-BE49-F238E27FC236}">
                <a16:creationId xmlns:a16="http://schemas.microsoft.com/office/drawing/2014/main" id="{4C31A544-2341-42C5-9FD8-9163E1F29AE5}"/>
              </a:ext>
            </a:extLst>
          </p:cNvPr>
          <p:cNvGrpSpPr/>
          <p:nvPr/>
        </p:nvGrpSpPr>
        <p:grpSpPr>
          <a:xfrm>
            <a:off x="12414304" y="2385897"/>
            <a:ext cx="3860096" cy="4472103"/>
            <a:chOff x="838198" y="1150069"/>
            <a:chExt cx="3507559" cy="4472103"/>
          </a:xfrm>
        </p:grpSpPr>
        <p:sp>
          <p:nvSpPr>
            <p:cNvPr id="23" name="Rectangle 22">
              <a:extLst>
                <a:ext uri="{FF2B5EF4-FFF2-40B4-BE49-F238E27FC236}">
                  <a16:creationId xmlns:a16="http://schemas.microsoft.com/office/drawing/2014/main" id="{33DCC349-0E0F-4429-B00C-B1976B1C31D6}"/>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4" name="TextBox 23">
              <a:extLst>
                <a:ext uri="{FF2B5EF4-FFF2-40B4-BE49-F238E27FC236}">
                  <a16:creationId xmlns:a16="http://schemas.microsoft.com/office/drawing/2014/main" id="{3E214621-BACF-4D48-B62B-21FCD43BE74C}"/>
                </a:ext>
              </a:extLst>
            </p:cNvPr>
            <p:cNvSpPr txBox="1"/>
            <p:nvPr/>
          </p:nvSpPr>
          <p:spPr>
            <a:xfrm>
              <a:off x="838200" y="1225485"/>
              <a:ext cx="3507557"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25" name="Rectangle 24">
              <a:extLst>
                <a:ext uri="{FF2B5EF4-FFF2-40B4-BE49-F238E27FC236}">
                  <a16:creationId xmlns:a16="http://schemas.microsoft.com/office/drawing/2014/main" id="{DB52E4E4-BAD7-4800-83AC-C170373357B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6" name="TextBox 25">
              <a:extLst>
                <a:ext uri="{FF2B5EF4-FFF2-40B4-BE49-F238E27FC236}">
                  <a16:creationId xmlns:a16="http://schemas.microsoft.com/office/drawing/2014/main" id="{F6C8FBEC-E4AB-401A-BA61-DD72C20DDD14}"/>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7" name="TextBox 26">
              <a:extLst>
                <a:ext uri="{FF2B5EF4-FFF2-40B4-BE49-F238E27FC236}">
                  <a16:creationId xmlns:a16="http://schemas.microsoft.com/office/drawing/2014/main" id="{6525ACF9-0485-49F2-804C-6308BEA10F7C}"/>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28" name="TextBox 27">
              <a:extLst>
                <a:ext uri="{FF2B5EF4-FFF2-40B4-BE49-F238E27FC236}">
                  <a16:creationId xmlns:a16="http://schemas.microsoft.com/office/drawing/2014/main" id="{8BC97DA6-9253-4BE7-8F91-29E09775FA7E}"/>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29" name="TextBox 28">
              <a:extLst>
                <a:ext uri="{FF2B5EF4-FFF2-40B4-BE49-F238E27FC236}">
                  <a16:creationId xmlns:a16="http://schemas.microsoft.com/office/drawing/2014/main" id="{AB10FFD0-1B35-4B70-A582-1B345618A9F2}"/>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0" name="TextBox 29">
              <a:extLst>
                <a:ext uri="{FF2B5EF4-FFF2-40B4-BE49-F238E27FC236}">
                  <a16:creationId xmlns:a16="http://schemas.microsoft.com/office/drawing/2014/main" id="{C8839A48-8D10-4D16-BB79-5DFAFDDC4D13}"/>
                </a:ext>
              </a:extLst>
            </p:cNvPr>
            <p:cNvSpPr txBox="1"/>
            <p:nvPr/>
          </p:nvSpPr>
          <p:spPr>
            <a:xfrm>
              <a:off x="838199" y="5058227"/>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3" name="Text Placeholder 8">
            <a:extLst>
              <a:ext uri="{FF2B5EF4-FFF2-40B4-BE49-F238E27FC236}">
                <a16:creationId xmlns:a16="http://schemas.microsoft.com/office/drawing/2014/main" id="{48719B07-5053-1740-8B30-D3D674859D6E}"/>
              </a:ext>
            </a:extLst>
          </p:cNvPr>
          <p:cNvSpPr>
            <a:spLocks noGrp="1"/>
          </p:cNvSpPr>
          <p:nvPr>
            <p:ph type="body" sz="quarter" idx="16" hasCustomPrompt="1"/>
          </p:nvPr>
        </p:nvSpPr>
        <p:spPr>
          <a:xfrm>
            <a:off x="318175" y="4775517"/>
            <a:ext cx="2799676" cy="614363"/>
          </a:xfrm>
        </p:spPr>
        <p:txBody>
          <a:bodyPr/>
          <a:lstStyle>
            <a:lvl1pPr>
              <a:defRPr>
                <a:solidFill>
                  <a:srgbClr val="830051"/>
                </a:solidFill>
              </a:defRPr>
            </a:lvl1pPr>
          </a:lstStyle>
          <a:p>
            <a:pPr lvl="0"/>
            <a:r>
              <a:rPr lang="en-US"/>
              <a:t>Confidential Statement</a:t>
            </a:r>
            <a:endParaRPr lang="en-GB"/>
          </a:p>
        </p:txBody>
      </p:sp>
      <p:pic>
        <p:nvPicPr>
          <p:cNvPr id="34" name="Picture 2" descr="Image result for ASTRAZENECA LOGO">
            <a:extLst>
              <a:ext uri="{FF2B5EF4-FFF2-40B4-BE49-F238E27FC236}">
                <a16:creationId xmlns:a16="http://schemas.microsoft.com/office/drawing/2014/main" id="{41AB9124-55DC-4509-95A7-D94D0C0C99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277" y="576768"/>
            <a:ext cx="2405987" cy="651957"/>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C6F76D03-E81E-43F4-B7F0-DCCDE046D80F}"/>
              </a:ext>
            </a:extLst>
          </p:cNvPr>
          <p:cNvGrpSpPr/>
          <p:nvPr userDrawn="1"/>
        </p:nvGrpSpPr>
        <p:grpSpPr>
          <a:xfrm>
            <a:off x="12414306" y="0"/>
            <a:ext cx="3914119" cy="2520000"/>
            <a:chOff x="838200" y="1150069"/>
            <a:chExt cx="3507557" cy="5970851"/>
          </a:xfrm>
        </p:grpSpPr>
        <p:sp>
          <p:nvSpPr>
            <p:cNvPr id="53" name="Rectangle 52">
              <a:extLst>
                <a:ext uri="{FF2B5EF4-FFF2-40B4-BE49-F238E27FC236}">
                  <a16:creationId xmlns:a16="http://schemas.microsoft.com/office/drawing/2014/main" id="{D964C5D3-C631-442F-84F8-0BD3DCFD8803}"/>
                </a:ext>
              </a:extLst>
            </p:cNvPr>
            <p:cNvSpPr/>
            <p:nvPr/>
          </p:nvSpPr>
          <p:spPr>
            <a:xfrm>
              <a:off x="838200" y="1150069"/>
              <a:ext cx="3507557" cy="59708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54" name="TextBox 53">
              <a:extLst>
                <a:ext uri="{FF2B5EF4-FFF2-40B4-BE49-F238E27FC236}">
                  <a16:creationId xmlns:a16="http://schemas.microsoft.com/office/drawing/2014/main" id="{B31D3031-4020-463F-A747-319366D44741}"/>
                </a:ext>
              </a:extLst>
            </p:cNvPr>
            <p:cNvSpPr txBox="1"/>
            <p:nvPr/>
          </p:nvSpPr>
          <p:spPr>
            <a:xfrm>
              <a:off x="838200" y="1183622"/>
              <a:ext cx="3507557" cy="1531407"/>
            </a:xfrm>
            <a:prstGeom prst="rect">
              <a:avLst/>
            </a:prstGeom>
            <a:noFill/>
          </p:spPr>
          <p:txBody>
            <a:bodyPr wrap="square" rtlCol="0">
              <a:spAutoFit/>
            </a:bodyPr>
            <a:lstStyle/>
            <a:p>
              <a:pPr algn="ctr"/>
              <a:r>
                <a:rPr lang="en-GB" sz="1800" dirty="0">
                  <a:solidFill>
                    <a:srgbClr val="333333"/>
                  </a:solidFill>
                  <a:latin typeface="+mj-lt"/>
                </a:rPr>
                <a:t>How</a:t>
              </a:r>
              <a:r>
                <a:rPr lang="en-GB" sz="1800" baseline="0" dirty="0">
                  <a:solidFill>
                    <a:srgbClr val="333333"/>
                  </a:solidFill>
                  <a:latin typeface="+mj-lt"/>
                </a:rPr>
                <a:t> to insert details for </a:t>
              </a:r>
            </a:p>
            <a:p>
              <a:pPr algn="ctr"/>
              <a:r>
                <a:rPr lang="en-GB" sz="1800" baseline="0" dirty="0">
                  <a:solidFill>
                    <a:srgbClr val="333333"/>
                  </a:solidFill>
                  <a:latin typeface="+mj-lt"/>
                </a:rPr>
                <a:t>Confidential Statement</a:t>
              </a:r>
              <a:endParaRPr lang="en-GB" sz="1800" dirty="0">
                <a:solidFill>
                  <a:srgbClr val="333333"/>
                </a:solidFill>
                <a:latin typeface="+mj-lt"/>
              </a:endParaRPr>
            </a:p>
          </p:txBody>
        </p:sp>
        <p:sp>
          <p:nvSpPr>
            <p:cNvPr id="56" name="TextBox 55">
              <a:extLst>
                <a:ext uri="{FF2B5EF4-FFF2-40B4-BE49-F238E27FC236}">
                  <a16:creationId xmlns:a16="http://schemas.microsoft.com/office/drawing/2014/main" id="{2C3DEA25-A3C6-484C-85F5-20C94EC9A975}"/>
                </a:ext>
              </a:extLst>
            </p:cNvPr>
            <p:cNvSpPr txBox="1"/>
            <p:nvPr/>
          </p:nvSpPr>
          <p:spPr>
            <a:xfrm>
              <a:off x="886610" y="3302639"/>
              <a:ext cx="3410736" cy="3281587"/>
            </a:xfrm>
            <a:prstGeom prst="rect">
              <a:avLst/>
            </a:prstGeom>
            <a:noFill/>
          </p:spPr>
          <p:txBody>
            <a:bodyPr wrap="square" rtlCol="0">
              <a:spAutoFit/>
            </a:bodyPr>
            <a:lstStyle/>
            <a:p>
              <a:r>
                <a:rPr lang="en-GB" sz="1400" b="0" dirty="0">
                  <a:solidFill>
                    <a:srgbClr val="333333"/>
                  </a:solidFill>
                </a:rPr>
                <a:t>Please replace</a:t>
              </a:r>
              <a:r>
                <a:rPr lang="en-GB" sz="1400" b="0" baseline="0" dirty="0">
                  <a:solidFill>
                    <a:srgbClr val="333333"/>
                  </a:solidFill>
                </a:rPr>
                <a:t> Confidential Statement with either relevant statement below:</a:t>
              </a:r>
              <a:endParaRPr lang="en-GB" sz="1400" b="0" dirty="0">
                <a:solidFill>
                  <a:srgbClr val="333333"/>
                </a:solidFill>
              </a:endParaRPr>
            </a:p>
            <a:p>
              <a:endParaRPr lang="en-GB" sz="1400" b="1" dirty="0">
                <a:solidFill>
                  <a:srgbClr val="333333"/>
                </a:solidFill>
              </a:endParaRPr>
            </a:p>
            <a:p>
              <a:r>
                <a:rPr lang="en-GB" sz="1400" b="1" dirty="0">
                  <a:solidFill>
                    <a:srgbClr val="333333"/>
                  </a:solidFill>
                </a:rPr>
                <a:t>Company Restricted</a:t>
              </a:r>
            </a:p>
            <a:p>
              <a:r>
                <a:rPr lang="en-GB" sz="1400" b="1" dirty="0">
                  <a:solidFill>
                    <a:srgbClr val="333333"/>
                  </a:solidFill>
                </a:rPr>
                <a:t>Strictly</a:t>
              </a:r>
              <a:r>
                <a:rPr lang="en-GB" sz="1400" b="1" baseline="0" dirty="0">
                  <a:solidFill>
                    <a:srgbClr val="333333"/>
                  </a:solidFill>
                </a:rPr>
                <a:t> Confidential</a:t>
              </a:r>
            </a:p>
            <a:p>
              <a:r>
                <a:rPr lang="en-GB" sz="1400" b="0" baseline="0" dirty="0">
                  <a:solidFill>
                    <a:srgbClr val="333333"/>
                  </a:solidFill>
                </a:rPr>
                <a:t>(Public Information does not need to be marked)</a:t>
              </a:r>
              <a:endParaRPr lang="en-GB" sz="1400" b="0" dirty="0">
                <a:solidFill>
                  <a:srgbClr val="333333"/>
                </a:solidFill>
              </a:endParaRPr>
            </a:p>
          </p:txBody>
        </p:sp>
      </p:grpSp>
      <p:sp>
        <p:nvSpPr>
          <p:cNvPr id="59" name="Rectangle 58">
            <a:extLst>
              <a:ext uri="{FF2B5EF4-FFF2-40B4-BE49-F238E27FC236}">
                <a16:creationId xmlns:a16="http://schemas.microsoft.com/office/drawing/2014/main" id="{DB52E4E4-BAD7-4800-83AC-C170373357BE}"/>
              </a:ext>
            </a:extLst>
          </p:cNvPr>
          <p:cNvSpPr/>
          <p:nvPr userDrawn="1"/>
        </p:nvSpPr>
        <p:spPr>
          <a:xfrm>
            <a:off x="12414305" y="739907"/>
            <a:ext cx="386009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nvGrpSpPr>
          <p:cNvPr id="72" name="Group 71">
            <a:extLst>
              <a:ext uri="{FF2B5EF4-FFF2-40B4-BE49-F238E27FC236}">
                <a16:creationId xmlns:a16="http://schemas.microsoft.com/office/drawing/2014/main" id="{E6821716-9968-4035-A4BF-A2A9F4FE0EB6}"/>
              </a:ext>
            </a:extLst>
          </p:cNvPr>
          <p:cNvGrpSpPr/>
          <p:nvPr userDrawn="1"/>
        </p:nvGrpSpPr>
        <p:grpSpPr>
          <a:xfrm>
            <a:off x="-3728639" y="1"/>
            <a:ext cx="3510000" cy="5970850"/>
            <a:chOff x="838199" y="1150069"/>
            <a:chExt cx="3507558" cy="5970851"/>
          </a:xfrm>
        </p:grpSpPr>
        <p:sp>
          <p:nvSpPr>
            <p:cNvPr id="73" name="Rectangle 72">
              <a:extLst>
                <a:ext uri="{FF2B5EF4-FFF2-40B4-BE49-F238E27FC236}">
                  <a16:creationId xmlns:a16="http://schemas.microsoft.com/office/drawing/2014/main" id="{ACF59EAA-319C-4B0A-946E-05C80920294E}"/>
                </a:ext>
              </a:extLst>
            </p:cNvPr>
            <p:cNvSpPr/>
            <p:nvPr/>
          </p:nvSpPr>
          <p:spPr>
            <a:xfrm>
              <a:off x="838200" y="1150069"/>
              <a:ext cx="3507557" cy="59708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74" name="TextBox 73">
              <a:extLst>
                <a:ext uri="{FF2B5EF4-FFF2-40B4-BE49-F238E27FC236}">
                  <a16:creationId xmlns:a16="http://schemas.microsoft.com/office/drawing/2014/main" id="{28B9AF8C-A39E-435F-854B-14FB98C1CA30}"/>
                </a:ext>
              </a:extLst>
            </p:cNvPr>
            <p:cNvSpPr txBox="1"/>
            <p:nvPr/>
          </p:nvSpPr>
          <p:spPr>
            <a:xfrm>
              <a:off x="838200" y="1183622"/>
              <a:ext cx="3507557" cy="923330"/>
            </a:xfrm>
            <a:prstGeom prst="rect">
              <a:avLst/>
            </a:prstGeom>
            <a:noFill/>
          </p:spPr>
          <p:txBody>
            <a:bodyPr wrap="square" rtlCol="0">
              <a:spAutoFit/>
            </a:bodyPr>
            <a:lstStyle/>
            <a:p>
              <a:pPr algn="ctr"/>
              <a:r>
                <a:rPr lang="en-GB" sz="1800" dirty="0">
                  <a:solidFill>
                    <a:srgbClr val="333333"/>
                  </a:solidFill>
                  <a:latin typeface="+mj-lt"/>
                </a:rPr>
                <a:t>How to insert the date </a:t>
              </a:r>
              <a:br>
                <a:rPr lang="en-GB" sz="1800" dirty="0">
                  <a:solidFill>
                    <a:srgbClr val="333333"/>
                  </a:solidFill>
                  <a:latin typeface="+mj-lt"/>
                </a:rPr>
              </a:br>
              <a:r>
                <a:rPr lang="en-GB" sz="1800" dirty="0">
                  <a:solidFill>
                    <a:srgbClr val="333333"/>
                  </a:solidFill>
                  <a:latin typeface="+mj-lt"/>
                </a:rPr>
                <a:t>and presenter’s name into </a:t>
              </a:r>
              <a:br>
                <a:rPr lang="en-GB" sz="1800" dirty="0">
                  <a:solidFill>
                    <a:srgbClr val="333333"/>
                  </a:solidFill>
                  <a:latin typeface="+mj-lt"/>
                </a:rPr>
              </a:br>
              <a:r>
                <a:rPr lang="en-GB" sz="1800" dirty="0">
                  <a:solidFill>
                    <a:srgbClr val="333333"/>
                  </a:solidFill>
                  <a:latin typeface="+mj-lt"/>
                </a:rPr>
                <a:t>your presentation</a:t>
              </a:r>
            </a:p>
          </p:txBody>
        </p:sp>
        <p:sp>
          <p:nvSpPr>
            <p:cNvPr id="75" name="Rectangle 74">
              <a:extLst>
                <a:ext uri="{FF2B5EF4-FFF2-40B4-BE49-F238E27FC236}">
                  <a16:creationId xmlns:a16="http://schemas.microsoft.com/office/drawing/2014/main" id="{1C8A339D-314A-4EF6-B4F9-C1D8295B2A46}"/>
                </a:ext>
              </a:extLst>
            </p:cNvPr>
            <p:cNvSpPr/>
            <p:nvPr/>
          </p:nvSpPr>
          <p:spPr>
            <a:xfrm>
              <a:off x="838200" y="21319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76" name="TextBox 75">
              <a:extLst>
                <a:ext uri="{FF2B5EF4-FFF2-40B4-BE49-F238E27FC236}">
                  <a16:creationId xmlns:a16="http://schemas.microsoft.com/office/drawing/2014/main" id="{127737CF-DE24-42C7-8339-7B18600A3868}"/>
                </a:ext>
              </a:extLst>
            </p:cNvPr>
            <p:cNvSpPr txBox="1"/>
            <p:nvPr/>
          </p:nvSpPr>
          <p:spPr>
            <a:xfrm>
              <a:off x="886611" y="2262556"/>
              <a:ext cx="3410736" cy="4832093"/>
            </a:xfrm>
            <a:prstGeom prst="rect">
              <a:avLst/>
            </a:prstGeom>
            <a:noFill/>
          </p:spPr>
          <p:txBody>
            <a:bodyPr wrap="square" rtlCol="0">
              <a:spAutoFit/>
            </a:bodyPr>
            <a:lstStyle/>
            <a:p>
              <a:r>
                <a:rPr lang="en-GB" sz="1400" b="0" dirty="0">
                  <a:solidFill>
                    <a:srgbClr val="333333"/>
                  </a:solidFill>
                </a:rPr>
                <a:t>When inserting the Date onto slides you can either pick to have the date on automatic (showing the current date) or you can choose a specific date to show. </a:t>
              </a:r>
            </a:p>
            <a:p>
              <a:endParaRPr lang="en-GB" sz="1400" b="1" dirty="0">
                <a:solidFill>
                  <a:srgbClr val="333333"/>
                </a:solidFill>
              </a:endParaRPr>
            </a:p>
            <a:p>
              <a:r>
                <a:rPr lang="en-GB" sz="1400" b="1" dirty="0">
                  <a:solidFill>
                    <a:srgbClr val="333333"/>
                  </a:solidFill>
                </a:rPr>
                <a:t>To do this go:</a:t>
              </a:r>
            </a:p>
            <a:p>
              <a:pPr marL="342891" indent="-342891">
                <a:buFont typeface="+mj-lt"/>
                <a:buAutoNum type="arabicPeriod"/>
              </a:pPr>
              <a:r>
                <a:rPr lang="en-GB" sz="1400" b="0" dirty="0">
                  <a:solidFill>
                    <a:srgbClr val="333333"/>
                  </a:solidFill>
                </a:rPr>
                <a:t>Got to the </a:t>
              </a:r>
              <a:r>
                <a:rPr lang="en-GB" sz="1400" b="1" dirty="0">
                  <a:solidFill>
                    <a:srgbClr val="333333"/>
                  </a:solidFill>
                </a:rPr>
                <a:t>Insert </a:t>
              </a:r>
              <a:r>
                <a:rPr lang="en-GB" sz="1400" b="0" dirty="0">
                  <a:solidFill>
                    <a:srgbClr val="333333"/>
                  </a:solidFill>
                </a:rPr>
                <a:t>ribbon</a:t>
              </a:r>
            </a:p>
            <a:p>
              <a:pPr marL="342891" indent="-342891">
                <a:buFont typeface="+mj-lt"/>
                <a:buAutoNum type="arabicPeriod"/>
              </a:pPr>
              <a:r>
                <a:rPr lang="en-GB" sz="1400" b="0" dirty="0">
                  <a:solidFill>
                    <a:srgbClr val="333333"/>
                  </a:solidFill>
                </a:rPr>
                <a:t>Click on </a:t>
              </a:r>
              <a:r>
                <a:rPr lang="en-GB" sz="1400" b="1" dirty="0">
                  <a:solidFill>
                    <a:srgbClr val="333333"/>
                  </a:solidFill>
                </a:rPr>
                <a:t>Header &amp; Footer</a:t>
              </a:r>
            </a:p>
            <a:p>
              <a:pPr marL="342891" indent="-342891">
                <a:buFont typeface="+mj-lt"/>
                <a:buAutoNum type="arabicPeriod"/>
              </a:pPr>
              <a:r>
                <a:rPr lang="en-GB" sz="1400" b="0" dirty="0">
                  <a:solidFill>
                    <a:srgbClr val="333333"/>
                  </a:solidFill>
                </a:rPr>
                <a:t>Select </a:t>
              </a:r>
              <a:r>
                <a:rPr lang="en-GB" sz="1400" b="1" dirty="0">
                  <a:solidFill>
                    <a:srgbClr val="333333"/>
                  </a:solidFill>
                </a:rPr>
                <a:t>Date and time</a:t>
              </a:r>
            </a:p>
            <a:p>
              <a:pPr marL="342891" indent="-342891">
                <a:buFont typeface="+mj-lt"/>
                <a:buAutoNum type="arabicPeriod"/>
              </a:pPr>
              <a:r>
                <a:rPr lang="en-GB" sz="1400" b="0" dirty="0">
                  <a:solidFill>
                    <a:srgbClr val="333333"/>
                  </a:solidFill>
                </a:rPr>
                <a:t>Select </a:t>
              </a:r>
              <a:r>
                <a:rPr lang="en-GB" sz="1400" b="1" dirty="0">
                  <a:solidFill>
                    <a:srgbClr val="333333"/>
                  </a:solidFill>
                </a:rPr>
                <a:t>Update automatically</a:t>
              </a:r>
              <a:r>
                <a:rPr lang="en-GB" sz="1400" b="0" dirty="0">
                  <a:solidFill>
                    <a:srgbClr val="333333"/>
                  </a:solidFill>
                </a:rPr>
                <a:t> for the date to revert to current date</a:t>
              </a:r>
            </a:p>
            <a:p>
              <a:pPr marL="342891" indent="-342891">
                <a:buFont typeface="+mj-lt"/>
                <a:buAutoNum type="arabicPeriod"/>
              </a:pPr>
              <a:r>
                <a:rPr lang="en-GB" sz="1400" b="0" dirty="0">
                  <a:solidFill>
                    <a:srgbClr val="333333"/>
                  </a:solidFill>
                </a:rPr>
                <a:t>Select </a:t>
              </a:r>
              <a:r>
                <a:rPr lang="en-GB" sz="1400" b="1" dirty="0">
                  <a:solidFill>
                    <a:srgbClr val="333333"/>
                  </a:solidFill>
                </a:rPr>
                <a:t>Fixed</a:t>
              </a:r>
              <a:r>
                <a:rPr lang="en-GB" sz="1400" b="0" dirty="0">
                  <a:solidFill>
                    <a:srgbClr val="333333"/>
                  </a:solidFill>
                </a:rPr>
                <a:t> to insert your own date</a:t>
              </a:r>
            </a:p>
            <a:p>
              <a:pPr marL="342891" indent="-342891">
                <a:buFont typeface="+mj-lt"/>
                <a:buAutoNum type="arabicPeriod"/>
              </a:pPr>
              <a:r>
                <a:rPr lang="en-GB" sz="1400" b="0" dirty="0">
                  <a:solidFill>
                    <a:srgbClr val="333333"/>
                  </a:solidFill>
                </a:rPr>
                <a:t>Click </a:t>
              </a:r>
              <a:r>
                <a:rPr lang="en-GB" sz="1400" b="1" dirty="0">
                  <a:solidFill>
                    <a:srgbClr val="333333"/>
                  </a:solidFill>
                </a:rPr>
                <a:t>Apply to All</a:t>
              </a:r>
              <a:br>
                <a:rPr lang="en-GB" sz="1400" b="1" dirty="0">
                  <a:solidFill>
                    <a:srgbClr val="333333"/>
                  </a:solidFill>
                </a:rPr>
              </a:br>
              <a:endParaRPr lang="en-GB" sz="1400" b="1" dirty="0">
                <a:solidFill>
                  <a:srgbClr val="333333"/>
                </a:solidFill>
              </a:endParaRPr>
            </a:p>
            <a:p>
              <a:endParaRPr lang="en-GB" sz="1400" b="1" dirty="0">
                <a:solidFill>
                  <a:srgbClr val="333333"/>
                </a:solidFill>
              </a:endParaRPr>
            </a:p>
            <a:p>
              <a:pPr marL="0" indent="0">
                <a:buFont typeface="+mj-lt"/>
                <a:buNone/>
              </a:pPr>
              <a:r>
                <a:rPr lang="en-GB" sz="1400" b="1" dirty="0">
                  <a:solidFill>
                    <a:srgbClr val="333333"/>
                  </a:solidFill>
                </a:rPr>
                <a:t>To insert presenters name into footer:</a:t>
              </a:r>
            </a:p>
            <a:p>
              <a:pPr marL="342891" indent="-342891">
                <a:buFont typeface="+mj-lt"/>
                <a:buAutoNum type="arabicPeriod"/>
              </a:pPr>
              <a:r>
                <a:rPr lang="en-GB" sz="1400" b="0" dirty="0">
                  <a:solidFill>
                    <a:srgbClr val="333333"/>
                  </a:solidFill>
                </a:rPr>
                <a:t>Got to the </a:t>
              </a:r>
              <a:r>
                <a:rPr lang="en-GB" sz="1400" b="1" dirty="0">
                  <a:solidFill>
                    <a:srgbClr val="333333"/>
                  </a:solidFill>
                </a:rPr>
                <a:t>Insert</a:t>
              </a:r>
              <a:r>
                <a:rPr lang="en-GB" sz="1400" b="0" dirty="0">
                  <a:solidFill>
                    <a:srgbClr val="333333"/>
                  </a:solidFill>
                </a:rPr>
                <a:t> ribbon</a:t>
              </a:r>
            </a:p>
            <a:p>
              <a:pPr marL="342891" indent="-342891">
                <a:buFont typeface="+mj-lt"/>
                <a:buAutoNum type="arabicPeriod"/>
              </a:pPr>
              <a:r>
                <a:rPr lang="en-GB" sz="1400" b="0" dirty="0">
                  <a:solidFill>
                    <a:srgbClr val="333333"/>
                  </a:solidFill>
                </a:rPr>
                <a:t>Click on </a:t>
              </a:r>
              <a:r>
                <a:rPr lang="en-GB" sz="1400" b="1" dirty="0">
                  <a:solidFill>
                    <a:srgbClr val="333333"/>
                  </a:solidFill>
                </a:rPr>
                <a:t>Header &amp; Footer</a:t>
              </a:r>
            </a:p>
            <a:p>
              <a:pPr marL="342891" indent="-342891">
                <a:buFont typeface="+mj-lt"/>
                <a:buAutoNum type="arabicPeriod"/>
              </a:pPr>
              <a:r>
                <a:rPr lang="en-GB" sz="1400" b="0" dirty="0">
                  <a:solidFill>
                    <a:srgbClr val="333333"/>
                  </a:solidFill>
                </a:rPr>
                <a:t>Select </a:t>
              </a:r>
              <a:r>
                <a:rPr lang="en-GB" sz="1400" b="1" dirty="0">
                  <a:solidFill>
                    <a:srgbClr val="333333"/>
                  </a:solidFill>
                </a:rPr>
                <a:t>Footer</a:t>
              </a:r>
            </a:p>
            <a:p>
              <a:pPr marL="342891" indent="-342891">
                <a:buFont typeface="+mj-lt"/>
                <a:buAutoNum type="arabicPeriod"/>
              </a:pPr>
              <a:r>
                <a:rPr lang="en-GB" sz="1400" b="0" dirty="0">
                  <a:solidFill>
                    <a:srgbClr val="333333"/>
                  </a:solidFill>
                </a:rPr>
                <a:t>Enter presenter's name in the box which is currently occupied with Name</a:t>
              </a:r>
            </a:p>
            <a:p>
              <a:pPr marL="342891" indent="-342891">
                <a:buFont typeface="+mj-lt"/>
                <a:buAutoNum type="arabicPeriod"/>
              </a:pPr>
              <a:r>
                <a:rPr lang="en-GB" sz="1400" b="0" dirty="0">
                  <a:solidFill>
                    <a:srgbClr val="333333"/>
                  </a:solidFill>
                </a:rPr>
                <a:t>Click </a:t>
              </a:r>
              <a:r>
                <a:rPr lang="en-GB" sz="1400" b="1" dirty="0">
                  <a:solidFill>
                    <a:srgbClr val="333333"/>
                  </a:solidFill>
                </a:rPr>
                <a:t>Apply to All</a:t>
              </a:r>
            </a:p>
          </p:txBody>
        </p:sp>
        <p:sp>
          <p:nvSpPr>
            <p:cNvPr id="77" name="Rectangle 76">
              <a:extLst>
                <a:ext uri="{FF2B5EF4-FFF2-40B4-BE49-F238E27FC236}">
                  <a16:creationId xmlns:a16="http://schemas.microsoft.com/office/drawing/2014/main" id="{9366E120-66D4-428D-B276-0AD502C31A06}"/>
                </a:ext>
              </a:extLst>
            </p:cNvPr>
            <p:cNvSpPr/>
            <p:nvPr/>
          </p:nvSpPr>
          <p:spPr>
            <a:xfrm>
              <a:off x="838199" y="53015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grpSp>
        <p:nvGrpSpPr>
          <p:cNvPr id="78" name="Group 77">
            <a:extLst>
              <a:ext uri="{FF2B5EF4-FFF2-40B4-BE49-F238E27FC236}">
                <a16:creationId xmlns:a16="http://schemas.microsoft.com/office/drawing/2014/main" id="{0C79EFC8-39DC-453E-870C-19932AB4D3ED}"/>
              </a:ext>
            </a:extLst>
          </p:cNvPr>
          <p:cNvGrpSpPr/>
          <p:nvPr userDrawn="1"/>
        </p:nvGrpSpPr>
        <p:grpSpPr>
          <a:xfrm>
            <a:off x="-3728639" y="1"/>
            <a:ext cx="3510000" cy="5970850"/>
            <a:chOff x="838199" y="1150069"/>
            <a:chExt cx="3507558" cy="5970851"/>
          </a:xfrm>
        </p:grpSpPr>
        <p:sp>
          <p:nvSpPr>
            <p:cNvPr id="79" name="Rectangle 78">
              <a:extLst>
                <a:ext uri="{FF2B5EF4-FFF2-40B4-BE49-F238E27FC236}">
                  <a16:creationId xmlns:a16="http://schemas.microsoft.com/office/drawing/2014/main" id="{D1E77B7B-5B0E-4F68-83CD-B4A2A6CF527F}"/>
                </a:ext>
              </a:extLst>
            </p:cNvPr>
            <p:cNvSpPr/>
            <p:nvPr/>
          </p:nvSpPr>
          <p:spPr>
            <a:xfrm>
              <a:off x="838200" y="1150069"/>
              <a:ext cx="3507557" cy="59708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80" name="TextBox 79">
              <a:extLst>
                <a:ext uri="{FF2B5EF4-FFF2-40B4-BE49-F238E27FC236}">
                  <a16:creationId xmlns:a16="http://schemas.microsoft.com/office/drawing/2014/main" id="{B33C56B9-E960-4072-8AE0-FE3EDCD39AB7}"/>
                </a:ext>
              </a:extLst>
            </p:cNvPr>
            <p:cNvSpPr txBox="1"/>
            <p:nvPr/>
          </p:nvSpPr>
          <p:spPr>
            <a:xfrm>
              <a:off x="838200" y="1183622"/>
              <a:ext cx="3507557" cy="923330"/>
            </a:xfrm>
            <a:prstGeom prst="rect">
              <a:avLst/>
            </a:prstGeom>
            <a:noFill/>
          </p:spPr>
          <p:txBody>
            <a:bodyPr wrap="square" rtlCol="0">
              <a:spAutoFit/>
            </a:bodyPr>
            <a:lstStyle/>
            <a:p>
              <a:pPr algn="ctr"/>
              <a:r>
                <a:rPr lang="en-GB" sz="1800" dirty="0">
                  <a:solidFill>
                    <a:srgbClr val="333333"/>
                  </a:solidFill>
                  <a:latin typeface="+mj-lt"/>
                </a:rPr>
                <a:t>How to insert the date </a:t>
              </a:r>
              <a:br>
                <a:rPr lang="en-GB" sz="1800" dirty="0">
                  <a:solidFill>
                    <a:srgbClr val="333333"/>
                  </a:solidFill>
                  <a:latin typeface="+mj-lt"/>
                </a:rPr>
              </a:br>
              <a:r>
                <a:rPr lang="en-GB" sz="1800" dirty="0">
                  <a:solidFill>
                    <a:srgbClr val="333333"/>
                  </a:solidFill>
                  <a:latin typeface="+mj-lt"/>
                </a:rPr>
                <a:t>and presenter’s name into </a:t>
              </a:r>
              <a:br>
                <a:rPr lang="en-GB" sz="1800" dirty="0">
                  <a:solidFill>
                    <a:srgbClr val="333333"/>
                  </a:solidFill>
                  <a:latin typeface="+mj-lt"/>
                </a:rPr>
              </a:br>
              <a:r>
                <a:rPr lang="en-GB" sz="1800" dirty="0">
                  <a:solidFill>
                    <a:srgbClr val="333333"/>
                  </a:solidFill>
                  <a:latin typeface="+mj-lt"/>
                </a:rPr>
                <a:t>your presentation</a:t>
              </a:r>
            </a:p>
          </p:txBody>
        </p:sp>
        <p:sp>
          <p:nvSpPr>
            <p:cNvPr id="81" name="Rectangle 80">
              <a:extLst>
                <a:ext uri="{FF2B5EF4-FFF2-40B4-BE49-F238E27FC236}">
                  <a16:creationId xmlns:a16="http://schemas.microsoft.com/office/drawing/2014/main" id="{F27A29B8-620A-4F81-9F68-8C7BE7AA8DA9}"/>
                </a:ext>
              </a:extLst>
            </p:cNvPr>
            <p:cNvSpPr/>
            <p:nvPr/>
          </p:nvSpPr>
          <p:spPr>
            <a:xfrm>
              <a:off x="838200" y="21319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82" name="TextBox 81">
              <a:extLst>
                <a:ext uri="{FF2B5EF4-FFF2-40B4-BE49-F238E27FC236}">
                  <a16:creationId xmlns:a16="http://schemas.microsoft.com/office/drawing/2014/main" id="{E4DDA382-2A8F-43B8-A683-96D50032961F}"/>
                </a:ext>
              </a:extLst>
            </p:cNvPr>
            <p:cNvSpPr txBox="1"/>
            <p:nvPr/>
          </p:nvSpPr>
          <p:spPr>
            <a:xfrm>
              <a:off x="886611" y="2262556"/>
              <a:ext cx="3410736" cy="4832093"/>
            </a:xfrm>
            <a:prstGeom prst="rect">
              <a:avLst/>
            </a:prstGeom>
            <a:noFill/>
          </p:spPr>
          <p:txBody>
            <a:bodyPr wrap="square" rtlCol="0">
              <a:spAutoFit/>
            </a:bodyPr>
            <a:lstStyle/>
            <a:p>
              <a:r>
                <a:rPr lang="en-GB" sz="1400" b="0" dirty="0">
                  <a:solidFill>
                    <a:srgbClr val="333333"/>
                  </a:solidFill>
                </a:rPr>
                <a:t>When inserting the Date onto slides you can either pick to have the date on automatic (showing the current date) or you can choose a specific date to show. </a:t>
              </a:r>
            </a:p>
            <a:p>
              <a:endParaRPr lang="en-GB" sz="1400" b="1" dirty="0">
                <a:solidFill>
                  <a:srgbClr val="333333"/>
                </a:solidFill>
              </a:endParaRPr>
            </a:p>
            <a:p>
              <a:r>
                <a:rPr lang="en-GB" sz="1400" b="1" dirty="0">
                  <a:solidFill>
                    <a:srgbClr val="333333"/>
                  </a:solidFill>
                </a:rPr>
                <a:t>To do this go:</a:t>
              </a:r>
            </a:p>
            <a:p>
              <a:pPr marL="342891" indent="-342891">
                <a:buFont typeface="+mj-lt"/>
                <a:buAutoNum type="arabicPeriod"/>
              </a:pPr>
              <a:r>
                <a:rPr lang="en-GB" sz="1400" b="0" dirty="0">
                  <a:solidFill>
                    <a:srgbClr val="333333"/>
                  </a:solidFill>
                </a:rPr>
                <a:t>Got to the </a:t>
              </a:r>
              <a:r>
                <a:rPr lang="en-GB" sz="1400" b="1" dirty="0">
                  <a:solidFill>
                    <a:srgbClr val="333333"/>
                  </a:solidFill>
                </a:rPr>
                <a:t>Insert </a:t>
              </a:r>
              <a:r>
                <a:rPr lang="en-GB" sz="1400" b="0" dirty="0">
                  <a:solidFill>
                    <a:srgbClr val="333333"/>
                  </a:solidFill>
                </a:rPr>
                <a:t>ribbon</a:t>
              </a:r>
            </a:p>
            <a:p>
              <a:pPr marL="342891" indent="-342891">
                <a:buFont typeface="+mj-lt"/>
                <a:buAutoNum type="arabicPeriod"/>
              </a:pPr>
              <a:r>
                <a:rPr lang="en-GB" sz="1400" b="0" dirty="0">
                  <a:solidFill>
                    <a:srgbClr val="333333"/>
                  </a:solidFill>
                </a:rPr>
                <a:t>Click on </a:t>
              </a:r>
              <a:r>
                <a:rPr lang="en-GB" sz="1400" b="1" dirty="0">
                  <a:solidFill>
                    <a:srgbClr val="333333"/>
                  </a:solidFill>
                </a:rPr>
                <a:t>Header &amp; Footer</a:t>
              </a:r>
            </a:p>
            <a:p>
              <a:pPr marL="342891" indent="-342891">
                <a:buFont typeface="+mj-lt"/>
                <a:buAutoNum type="arabicPeriod"/>
              </a:pPr>
              <a:r>
                <a:rPr lang="en-GB" sz="1400" b="0" dirty="0">
                  <a:solidFill>
                    <a:srgbClr val="333333"/>
                  </a:solidFill>
                </a:rPr>
                <a:t>Select </a:t>
              </a:r>
              <a:r>
                <a:rPr lang="en-GB" sz="1400" b="1" dirty="0">
                  <a:solidFill>
                    <a:srgbClr val="333333"/>
                  </a:solidFill>
                </a:rPr>
                <a:t>Date and time</a:t>
              </a:r>
            </a:p>
            <a:p>
              <a:pPr marL="342891" indent="-342891">
                <a:buFont typeface="+mj-lt"/>
                <a:buAutoNum type="arabicPeriod"/>
              </a:pPr>
              <a:r>
                <a:rPr lang="en-GB" sz="1400" b="0" dirty="0">
                  <a:solidFill>
                    <a:srgbClr val="333333"/>
                  </a:solidFill>
                </a:rPr>
                <a:t>Select </a:t>
              </a:r>
              <a:r>
                <a:rPr lang="en-GB" sz="1400" b="1" dirty="0">
                  <a:solidFill>
                    <a:srgbClr val="333333"/>
                  </a:solidFill>
                </a:rPr>
                <a:t>Update automatically</a:t>
              </a:r>
              <a:r>
                <a:rPr lang="en-GB" sz="1400" b="0" dirty="0">
                  <a:solidFill>
                    <a:srgbClr val="333333"/>
                  </a:solidFill>
                </a:rPr>
                <a:t> for the date to revert to current date</a:t>
              </a:r>
            </a:p>
            <a:p>
              <a:pPr marL="342891" indent="-342891">
                <a:buFont typeface="+mj-lt"/>
                <a:buAutoNum type="arabicPeriod"/>
              </a:pPr>
              <a:r>
                <a:rPr lang="en-GB" sz="1400" b="0" dirty="0">
                  <a:solidFill>
                    <a:srgbClr val="333333"/>
                  </a:solidFill>
                </a:rPr>
                <a:t>Select </a:t>
              </a:r>
              <a:r>
                <a:rPr lang="en-GB" sz="1400" b="1" dirty="0">
                  <a:solidFill>
                    <a:srgbClr val="333333"/>
                  </a:solidFill>
                </a:rPr>
                <a:t>Fixed</a:t>
              </a:r>
              <a:r>
                <a:rPr lang="en-GB" sz="1400" b="0" dirty="0">
                  <a:solidFill>
                    <a:srgbClr val="333333"/>
                  </a:solidFill>
                </a:rPr>
                <a:t> to insert your own date</a:t>
              </a:r>
            </a:p>
            <a:p>
              <a:pPr marL="342891" indent="-342891">
                <a:buFont typeface="+mj-lt"/>
                <a:buAutoNum type="arabicPeriod"/>
              </a:pPr>
              <a:r>
                <a:rPr lang="en-GB" sz="1400" b="0" dirty="0">
                  <a:solidFill>
                    <a:srgbClr val="333333"/>
                  </a:solidFill>
                </a:rPr>
                <a:t>Click </a:t>
              </a:r>
              <a:r>
                <a:rPr lang="en-GB" sz="1400" b="1" dirty="0">
                  <a:solidFill>
                    <a:srgbClr val="333333"/>
                  </a:solidFill>
                </a:rPr>
                <a:t>Apply to All</a:t>
              </a:r>
              <a:br>
                <a:rPr lang="en-GB" sz="1400" b="1" dirty="0">
                  <a:solidFill>
                    <a:srgbClr val="333333"/>
                  </a:solidFill>
                </a:rPr>
              </a:br>
              <a:endParaRPr lang="en-GB" sz="1400" b="1" dirty="0">
                <a:solidFill>
                  <a:srgbClr val="333333"/>
                </a:solidFill>
              </a:endParaRPr>
            </a:p>
            <a:p>
              <a:endParaRPr lang="en-GB" sz="1400" b="1" dirty="0">
                <a:solidFill>
                  <a:srgbClr val="333333"/>
                </a:solidFill>
              </a:endParaRPr>
            </a:p>
            <a:p>
              <a:pPr marL="0" indent="0">
                <a:buFont typeface="+mj-lt"/>
                <a:buNone/>
              </a:pPr>
              <a:r>
                <a:rPr lang="en-GB" sz="1400" b="1" dirty="0">
                  <a:solidFill>
                    <a:srgbClr val="333333"/>
                  </a:solidFill>
                </a:rPr>
                <a:t>To insert presenter’s name into footer:</a:t>
              </a:r>
            </a:p>
            <a:p>
              <a:pPr marL="342891" indent="-342891">
                <a:buFont typeface="+mj-lt"/>
                <a:buAutoNum type="arabicPeriod"/>
              </a:pPr>
              <a:r>
                <a:rPr lang="en-GB" sz="1400" b="0" dirty="0">
                  <a:solidFill>
                    <a:srgbClr val="333333"/>
                  </a:solidFill>
                </a:rPr>
                <a:t>Got to the </a:t>
              </a:r>
              <a:r>
                <a:rPr lang="en-GB" sz="1400" b="1" dirty="0">
                  <a:solidFill>
                    <a:srgbClr val="333333"/>
                  </a:solidFill>
                </a:rPr>
                <a:t>Insert</a:t>
              </a:r>
              <a:r>
                <a:rPr lang="en-GB" sz="1400" b="0" dirty="0">
                  <a:solidFill>
                    <a:srgbClr val="333333"/>
                  </a:solidFill>
                </a:rPr>
                <a:t> ribbon</a:t>
              </a:r>
            </a:p>
            <a:p>
              <a:pPr marL="342891" indent="-342891">
                <a:buFont typeface="+mj-lt"/>
                <a:buAutoNum type="arabicPeriod"/>
              </a:pPr>
              <a:r>
                <a:rPr lang="en-GB" sz="1400" b="0" dirty="0">
                  <a:solidFill>
                    <a:srgbClr val="333333"/>
                  </a:solidFill>
                </a:rPr>
                <a:t>Click on </a:t>
              </a:r>
              <a:r>
                <a:rPr lang="en-GB" sz="1400" b="1" dirty="0">
                  <a:solidFill>
                    <a:srgbClr val="333333"/>
                  </a:solidFill>
                </a:rPr>
                <a:t>Header &amp; Footer</a:t>
              </a:r>
            </a:p>
            <a:p>
              <a:pPr marL="342891" indent="-342891">
                <a:buFont typeface="+mj-lt"/>
                <a:buAutoNum type="arabicPeriod"/>
              </a:pPr>
              <a:r>
                <a:rPr lang="en-GB" sz="1400" b="0" dirty="0">
                  <a:solidFill>
                    <a:srgbClr val="333333"/>
                  </a:solidFill>
                </a:rPr>
                <a:t>Select </a:t>
              </a:r>
              <a:r>
                <a:rPr lang="en-GB" sz="1400" b="1" dirty="0">
                  <a:solidFill>
                    <a:srgbClr val="333333"/>
                  </a:solidFill>
                </a:rPr>
                <a:t>Footer</a:t>
              </a:r>
            </a:p>
            <a:p>
              <a:pPr marL="342891" indent="-342891">
                <a:buFont typeface="+mj-lt"/>
                <a:buAutoNum type="arabicPeriod"/>
              </a:pPr>
              <a:r>
                <a:rPr lang="en-GB" sz="1400" b="0" dirty="0">
                  <a:solidFill>
                    <a:srgbClr val="333333"/>
                  </a:solidFill>
                </a:rPr>
                <a:t>Enter presenter's name in the box which is currently occupied with Name</a:t>
              </a:r>
            </a:p>
            <a:p>
              <a:pPr marL="342891" indent="-342891">
                <a:buFont typeface="+mj-lt"/>
                <a:buAutoNum type="arabicPeriod"/>
              </a:pPr>
              <a:r>
                <a:rPr lang="en-GB" sz="1400" b="0" dirty="0">
                  <a:solidFill>
                    <a:srgbClr val="333333"/>
                  </a:solidFill>
                </a:rPr>
                <a:t>Click </a:t>
              </a:r>
              <a:r>
                <a:rPr lang="en-GB" sz="1400" b="1" dirty="0">
                  <a:solidFill>
                    <a:srgbClr val="333333"/>
                  </a:solidFill>
                </a:rPr>
                <a:t>Apply to All</a:t>
              </a:r>
            </a:p>
          </p:txBody>
        </p:sp>
        <p:sp>
          <p:nvSpPr>
            <p:cNvPr id="83" name="Rectangle 82">
              <a:extLst>
                <a:ext uri="{FF2B5EF4-FFF2-40B4-BE49-F238E27FC236}">
                  <a16:creationId xmlns:a16="http://schemas.microsoft.com/office/drawing/2014/main" id="{8F51A9E1-8D50-4394-943B-BF5E3A57F1AB}"/>
                </a:ext>
              </a:extLst>
            </p:cNvPr>
            <p:cNvSpPr/>
            <p:nvPr userDrawn="1"/>
          </p:nvSpPr>
          <p:spPr>
            <a:xfrm>
              <a:off x="838199" y="53015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spTree>
    <p:extLst>
      <p:ext uri="{BB962C8B-B14F-4D97-AF65-F5344CB8AC3E}">
        <p14:creationId xmlns:p14="http://schemas.microsoft.com/office/powerpoint/2010/main" val="426848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Extended)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7BCAA9-25EA-457C-A318-03B06BB4900C}"/>
              </a:ext>
            </a:extLst>
          </p:cNvPr>
          <p:cNvSpPr>
            <a:spLocks noGrp="1"/>
          </p:cNvSpPr>
          <p:nvPr>
            <p:ph type="title" hasCustomPrompt="1"/>
          </p:nvPr>
        </p:nvSpPr>
        <p:spPr>
          <a:xfrm>
            <a:off x="318838" y="2449775"/>
            <a:ext cx="5684689" cy="1685664"/>
          </a:xfrm>
        </p:spPr>
        <p:txBody>
          <a:bodyPr/>
          <a:lstStyle>
            <a:lvl1pPr>
              <a:defRPr sz="3600">
                <a:solidFill>
                  <a:srgbClr val="830051"/>
                </a:solidFill>
              </a:defRPr>
            </a:lvl1pPr>
          </a:lstStyle>
          <a:p>
            <a:r>
              <a:rPr lang="en-US"/>
              <a:t>Enter title here</a:t>
            </a:r>
            <a:endParaRPr lang="en-GB"/>
          </a:p>
        </p:txBody>
      </p:sp>
      <p:sp>
        <p:nvSpPr>
          <p:cNvPr id="7" name="Text Placeholder 8">
            <a:extLst>
              <a:ext uri="{FF2B5EF4-FFF2-40B4-BE49-F238E27FC236}">
                <a16:creationId xmlns:a16="http://schemas.microsoft.com/office/drawing/2014/main" id="{A908831F-2923-4C59-A7DA-CFCED78BC469}"/>
              </a:ext>
            </a:extLst>
          </p:cNvPr>
          <p:cNvSpPr>
            <a:spLocks noGrp="1"/>
          </p:cNvSpPr>
          <p:nvPr>
            <p:ph type="body" sz="quarter" idx="13" hasCustomPrompt="1"/>
          </p:nvPr>
        </p:nvSpPr>
        <p:spPr>
          <a:xfrm>
            <a:off x="318175" y="4135437"/>
            <a:ext cx="5684688" cy="614363"/>
          </a:xfrm>
        </p:spPr>
        <p:txBody>
          <a:bodyPr/>
          <a:lstStyle>
            <a:lvl1pPr>
              <a:defRPr>
                <a:solidFill>
                  <a:schemeClr val="tx2"/>
                </a:solidFill>
              </a:defRPr>
            </a:lvl1pPr>
          </a:lstStyle>
          <a:p>
            <a:pPr lvl="0"/>
            <a:r>
              <a:rPr lang="en-US"/>
              <a:t>Enter date here</a:t>
            </a:r>
            <a:endParaRPr lang="en-GB"/>
          </a:p>
        </p:txBody>
      </p:sp>
      <p:sp>
        <p:nvSpPr>
          <p:cNvPr id="8" name="Text Placeholder 8">
            <a:extLst>
              <a:ext uri="{FF2B5EF4-FFF2-40B4-BE49-F238E27FC236}">
                <a16:creationId xmlns:a16="http://schemas.microsoft.com/office/drawing/2014/main" id="{8EC08811-0815-46CE-AF6C-FCEAB360A1C7}"/>
              </a:ext>
            </a:extLst>
          </p:cNvPr>
          <p:cNvSpPr>
            <a:spLocks noGrp="1"/>
          </p:cNvSpPr>
          <p:nvPr>
            <p:ph type="body" sz="quarter" idx="14" hasCustomPrompt="1"/>
          </p:nvPr>
        </p:nvSpPr>
        <p:spPr>
          <a:xfrm>
            <a:off x="318175" y="5970849"/>
            <a:ext cx="2799676" cy="614363"/>
          </a:xfrm>
        </p:spPr>
        <p:txBody>
          <a:bodyPr/>
          <a:lstStyle>
            <a:lvl1pPr>
              <a:defRPr>
                <a:solidFill>
                  <a:srgbClr val="830051"/>
                </a:solidFill>
              </a:defRPr>
            </a:lvl1pPr>
          </a:lstStyle>
          <a:p>
            <a:pPr lvl="0"/>
            <a:r>
              <a:rPr lang="en-US"/>
              <a:t>Presenter name here</a:t>
            </a:r>
            <a:endParaRPr lang="en-GB"/>
          </a:p>
        </p:txBody>
      </p:sp>
      <p:pic>
        <p:nvPicPr>
          <p:cNvPr id="9" name="Picture 2" descr="Image result for ASTRAZENECA LOGO">
            <a:extLst>
              <a:ext uri="{FF2B5EF4-FFF2-40B4-BE49-F238E27FC236}">
                <a16:creationId xmlns:a16="http://schemas.microsoft.com/office/drawing/2014/main" id="{0FA46C68-680E-4D53-869C-67C233A83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77" y="576768"/>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22" name="Picture Placeholder 12">
            <a:extLst>
              <a:ext uri="{FF2B5EF4-FFF2-40B4-BE49-F238E27FC236}">
                <a16:creationId xmlns:a16="http://schemas.microsoft.com/office/drawing/2014/main" id="{6B9B18F4-DD57-4567-84CC-3FAF0CF02B0F}"/>
              </a:ext>
            </a:extLst>
          </p:cNvPr>
          <p:cNvSpPr>
            <a:spLocks noGrp="1"/>
          </p:cNvSpPr>
          <p:nvPr>
            <p:ph type="pic" sz="quarter" idx="20" hasCustomPrompt="1"/>
          </p:nvPr>
        </p:nvSpPr>
        <p:spPr>
          <a:xfrm>
            <a:off x="6188477" y="-6096"/>
            <a:ext cx="6004761" cy="6864096"/>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image</a:t>
            </a:r>
          </a:p>
        </p:txBody>
      </p:sp>
      <p:grpSp>
        <p:nvGrpSpPr>
          <p:cNvPr id="19" name="Group 18">
            <a:extLst>
              <a:ext uri="{FF2B5EF4-FFF2-40B4-BE49-F238E27FC236}">
                <a16:creationId xmlns:a16="http://schemas.microsoft.com/office/drawing/2014/main" id="{E6821716-9968-4035-A4BF-A2A9F4FE0EB6}"/>
              </a:ext>
            </a:extLst>
          </p:cNvPr>
          <p:cNvGrpSpPr/>
          <p:nvPr/>
        </p:nvGrpSpPr>
        <p:grpSpPr>
          <a:xfrm>
            <a:off x="-3728639" y="1"/>
            <a:ext cx="3510000" cy="5970850"/>
            <a:chOff x="838199" y="1150069"/>
            <a:chExt cx="3507558" cy="5970851"/>
          </a:xfrm>
        </p:grpSpPr>
        <p:sp>
          <p:nvSpPr>
            <p:cNvPr id="20" name="Rectangle 19">
              <a:extLst>
                <a:ext uri="{FF2B5EF4-FFF2-40B4-BE49-F238E27FC236}">
                  <a16:creationId xmlns:a16="http://schemas.microsoft.com/office/drawing/2014/main" id="{ACF59EAA-319C-4B0A-946E-05C80920294E}"/>
                </a:ext>
              </a:extLst>
            </p:cNvPr>
            <p:cNvSpPr/>
            <p:nvPr/>
          </p:nvSpPr>
          <p:spPr>
            <a:xfrm>
              <a:off x="838200" y="1150069"/>
              <a:ext cx="3507557" cy="59708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1" name="TextBox 20">
              <a:extLst>
                <a:ext uri="{FF2B5EF4-FFF2-40B4-BE49-F238E27FC236}">
                  <a16:creationId xmlns:a16="http://schemas.microsoft.com/office/drawing/2014/main" id="{28B9AF8C-A39E-435F-854B-14FB98C1CA30}"/>
                </a:ext>
              </a:extLst>
            </p:cNvPr>
            <p:cNvSpPr txBox="1"/>
            <p:nvPr/>
          </p:nvSpPr>
          <p:spPr>
            <a:xfrm>
              <a:off x="838200" y="1183622"/>
              <a:ext cx="3507557" cy="923330"/>
            </a:xfrm>
            <a:prstGeom prst="rect">
              <a:avLst/>
            </a:prstGeom>
            <a:noFill/>
          </p:spPr>
          <p:txBody>
            <a:bodyPr wrap="square" rtlCol="0">
              <a:spAutoFit/>
            </a:bodyPr>
            <a:lstStyle/>
            <a:p>
              <a:pPr algn="ctr"/>
              <a:r>
                <a:rPr lang="en-GB" sz="1800" dirty="0">
                  <a:solidFill>
                    <a:srgbClr val="333333"/>
                  </a:solidFill>
                  <a:latin typeface="+mj-lt"/>
                </a:rPr>
                <a:t>How to insert the date </a:t>
              </a:r>
              <a:br>
                <a:rPr lang="en-GB" sz="1800" dirty="0">
                  <a:solidFill>
                    <a:srgbClr val="333333"/>
                  </a:solidFill>
                  <a:latin typeface="+mj-lt"/>
                </a:rPr>
              </a:br>
              <a:r>
                <a:rPr lang="en-GB" sz="1800" dirty="0">
                  <a:solidFill>
                    <a:srgbClr val="333333"/>
                  </a:solidFill>
                  <a:latin typeface="+mj-lt"/>
                </a:rPr>
                <a:t>and presenter’s name into </a:t>
              </a:r>
              <a:br>
                <a:rPr lang="en-GB" sz="1800" dirty="0">
                  <a:solidFill>
                    <a:srgbClr val="333333"/>
                  </a:solidFill>
                  <a:latin typeface="+mj-lt"/>
                </a:rPr>
              </a:br>
              <a:r>
                <a:rPr lang="en-GB" sz="1800" dirty="0">
                  <a:solidFill>
                    <a:srgbClr val="333333"/>
                  </a:solidFill>
                  <a:latin typeface="+mj-lt"/>
                </a:rPr>
                <a:t>your presentation</a:t>
              </a:r>
            </a:p>
          </p:txBody>
        </p:sp>
        <p:sp>
          <p:nvSpPr>
            <p:cNvPr id="32" name="Rectangle 31">
              <a:extLst>
                <a:ext uri="{FF2B5EF4-FFF2-40B4-BE49-F238E27FC236}">
                  <a16:creationId xmlns:a16="http://schemas.microsoft.com/office/drawing/2014/main" id="{1C8A339D-314A-4EF6-B4F9-C1D8295B2A46}"/>
                </a:ext>
              </a:extLst>
            </p:cNvPr>
            <p:cNvSpPr/>
            <p:nvPr/>
          </p:nvSpPr>
          <p:spPr>
            <a:xfrm>
              <a:off x="838200" y="21319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3" name="TextBox 32">
              <a:extLst>
                <a:ext uri="{FF2B5EF4-FFF2-40B4-BE49-F238E27FC236}">
                  <a16:creationId xmlns:a16="http://schemas.microsoft.com/office/drawing/2014/main" id="{127737CF-DE24-42C7-8339-7B18600A3868}"/>
                </a:ext>
              </a:extLst>
            </p:cNvPr>
            <p:cNvSpPr txBox="1"/>
            <p:nvPr/>
          </p:nvSpPr>
          <p:spPr>
            <a:xfrm>
              <a:off x="886611" y="2262556"/>
              <a:ext cx="3410736" cy="4832093"/>
            </a:xfrm>
            <a:prstGeom prst="rect">
              <a:avLst/>
            </a:prstGeom>
            <a:noFill/>
          </p:spPr>
          <p:txBody>
            <a:bodyPr wrap="square" rtlCol="0">
              <a:spAutoFit/>
            </a:bodyPr>
            <a:lstStyle/>
            <a:p>
              <a:r>
                <a:rPr lang="en-GB" sz="1400" b="0" dirty="0">
                  <a:solidFill>
                    <a:srgbClr val="333333"/>
                  </a:solidFill>
                </a:rPr>
                <a:t>When inserting the Date onto slides you can either pick to have the date on automatic (showing the current date) or you can choose a specific date to show. </a:t>
              </a:r>
            </a:p>
            <a:p>
              <a:endParaRPr lang="en-GB" sz="1400" b="1" dirty="0">
                <a:solidFill>
                  <a:srgbClr val="333333"/>
                </a:solidFill>
              </a:endParaRPr>
            </a:p>
            <a:p>
              <a:r>
                <a:rPr lang="en-GB" sz="1400" b="1" dirty="0">
                  <a:solidFill>
                    <a:srgbClr val="333333"/>
                  </a:solidFill>
                </a:rPr>
                <a:t>To do this go:</a:t>
              </a:r>
            </a:p>
            <a:p>
              <a:pPr marL="342891" indent="-342891">
                <a:buFont typeface="+mj-lt"/>
                <a:buAutoNum type="arabicPeriod"/>
              </a:pPr>
              <a:r>
                <a:rPr lang="en-GB" sz="1400" b="0" dirty="0">
                  <a:solidFill>
                    <a:srgbClr val="333333"/>
                  </a:solidFill>
                </a:rPr>
                <a:t>Got to the </a:t>
              </a:r>
              <a:r>
                <a:rPr lang="en-GB" sz="1400" b="1" dirty="0">
                  <a:solidFill>
                    <a:srgbClr val="333333"/>
                  </a:solidFill>
                </a:rPr>
                <a:t>Insert </a:t>
              </a:r>
              <a:r>
                <a:rPr lang="en-GB" sz="1400" b="0" dirty="0">
                  <a:solidFill>
                    <a:srgbClr val="333333"/>
                  </a:solidFill>
                </a:rPr>
                <a:t>ribbon</a:t>
              </a:r>
            </a:p>
            <a:p>
              <a:pPr marL="342891" indent="-342891">
                <a:buFont typeface="+mj-lt"/>
                <a:buAutoNum type="arabicPeriod"/>
              </a:pPr>
              <a:r>
                <a:rPr lang="en-GB" sz="1400" b="0" dirty="0">
                  <a:solidFill>
                    <a:srgbClr val="333333"/>
                  </a:solidFill>
                </a:rPr>
                <a:t>Click on </a:t>
              </a:r>
              <a:r>
                <a:rPr lang="en-GB" sz="1400" b="1" dirty="0">
                  <a:solidFill>
                    <a:srgbClr val="333333"/>
                  </a:solidFill>
                </a:rPr>
                <a:t>Header &amp; Footer</a:t>
              </a:r>
            </a:p>
            <a:p>
              <a:pPr marL="342891" indent="-342891">
                <a:buFont typeface="+mj-lt"/>
                <a:buAutoNum type="arabicPeriod"/>
              </a:pPr>
              <a:r>
                <a:rPr lang="en-GB" sz="1400" b="0" dirty="0">
                  <a:solidFill>
                    <a:srgbClr val="333333"/>
                  </a:solidFill>
                </a:rPr>
                <a:t>Select </a:t>
              </a:r>
              <a:r>
                <a:rPr lang="en-GB" sz="1400" b="1" dirty="0">
                  <a:solidFill>
                    <a:srgbClr val="333333"/>
                  </a:solidFill>
                </a:rPr>
                <a:t>Date and time</a:t>
              </a:r>
            </a:p>
            <a:p>
              <a:pPr marL="342891" indent="-342891">
                <a:buFont typeface="+mj-lt"/>
                <a:buAutoNum type="arabicPeriod"/>
              </a:pPr>
              <a:r>
                <a:rPr lang="en-GB" sz="1400" b="0" dirty="0">
                  <a:solidFill>
                    <a:srgbClr val="333333"/>
                  </a:solidFill>
                </a:rPr>
                <a:t>Select </a:t>
              </a:r>
              <a:r>
                <a:rPr lang="en-GB" sz="1400" b="1" dirty="0">
                  <a:solidFill>
                    <a:srgbClr val="333333"/>
                  </a:solidFill>
                </a:rPr>
                <a:t>Update automatically</a:t>
              </a:r>
              <a:r>
                <a:rPr lang="en-GB" sz="1400" b="0" dirty="0">
                  <a:solidFill>
                    <a:srgbClr val="333333"/>
                  </a:solidFill>
                </a:rPr>
                <a:t> for the date to revert to current date</a:t>
              </a:r>
            </a:p>
            <a:p>
              <a:pPr marL="342891" indent="-342891">
                <a:buFont typeface="+mj-lt"/>
                <a:buAutoNum type="arabicPeriod"/>
              </a:pPr>
              <a:r>
                <a:rPr lang="en-GB" sz="1400" b="0" dirty="0">
                  <a:solidFill>
                    <a:srgbClr val="333333"/>
                  </a:solidFill>
                </a:rPr>
                <a:t>Select </a:t>
              </a:r>
              <a:r>
                <a:rPr lang="en-GB" sz="1400" b="1" dirty="0">
                  <a:solidFill>
                    <a:srgbClr val="333333"/>
                  </a:solidFill>
                </a:rPr>
                <a:t>Fixed</a:t>
              </a:r>
              <a:r>
                <a:rPr lang="en-GB" sz="1400" b="0" dirty="0">
                  <a:solidFill>
                    <a:srgbClr val="333333"/>
                  </a:solidFill>
                </a:rPr>
                <a:t> to insert your own date</a:t>
              </a:r>
            </a:p>
            <a:p>
              <a:pPr marL="342891" indent="-342891">
                <a:buFont typeface="+mj-lt"/>
                <a:buAutoNum type="arabicPeriod"/>
              </a:pPr>
              <a:r>
                <a:rPr lang="en-GB" sz="1400" b="0" dirty="0">
                  <a:solidFill>
                    <a:srgbClr val="333333"/>
                  </a:solidFill>
                </a:rPr>
                <a:t>Click </a:t>
              </a:r>
              <a:r>
                <a:rPr lang="en-GB" sz="1400" b="1" dirty="0">
                  <a:solidFill>
                    <a:srgbClr val="333333"/>
                  </a:solidFill>
                </a:rPr>
                <a:t>Apply to All</a:t>
              </a:r>
              <a:br>
                <a:rPr lang="en-GB" sz="1400" b="1" dirty="0">
                  <a:solidFill>
                    <a:srgbClr val="333333"/>
                  </a:solidFill>
                </a:rPr>
              </a:br>
              <a:endParaRPr lang="en-GB" sz="1400" b="1" dirty="0">
                <a:solidFill>
                  <a:srgbClr val="333333"/>
                </a:solidFill>
              </a:endParaRPr>
            </a:p>
            <a:p>
              <a:endParaRPr lang="en-GB" sz="1400" b="1" dirty="0">
                <a:solidFill>
                  <a:srgbClr val="333333"/>
                </a:solidFill>
              </a:endParaRPr>
            </a:p>
            <a:p>
              <a:pPr marL="0" indent="0">
                <a:buFont typeface="+mj-lt"/>
                <a:buNone/>
              </a:pPr>
              <a:r>
                <a:rPr lang="en-GB" sz="1400" b="1" dirty="0">
                  <a:solidFill>
                    <a:srgbClr val="333333"/>
                  </a:solidFill>
                </a:rPr>
                <a:t>To insert presenters name into footer:</a:t>
              </a:r>
            </a:p>
            <a:p>
              <a:pPr marL="342891" indent="-342891">
                <a:buFont typeface="+mj-lt"/>
                <a:buAutoNum type="arabicPeriod"/>
              </a:pPr>
              <a:r>
                <a:rPr lang="en-GB" sz="1400" b="0" dirty="0">
                  <a:solidFill>
                    <a:srgbClr val="333333"/>
                  </a:solidFill>
                </a:rPr>
                <a:t>Got to the </a:t>
              </a:r>
              <a:r>
                <a:rPr lang="en-GB" sz="1400" b="1" dirty="0">
                  <a:solidFill>
                    <a:srgbClr val="333333"/>
                  </a:solidFill>
                </a:rPr>
                <a:t>Insert</a:t>
              </a:r>
              <a:r>
                <a:rPr lang="en-GB" sz="1400" b="0" dirty="0">
                  <a:solidFill>
                    <a:srgbClr val="333333"/>
                  </a:solidFill>
                </a:rPr>
                <a:t> ribbon</a:t>
              </a:r>
            </a:p>
            <a:p>
              <a:pPr marL="342891" indent="-342891">
                <a:buFont typeface="+mj-lt"/>
                <a:buAutoNum type="arabicPeriod"/>
              </a:pPr>
              <a:r>
                <a:rPr lang="en-GB" sz="1400" b="0" dirty="0">
                  <a:solidFill>
                    <a:srgbClr val="333333"/>
                  </a:solidFill>
                </a:rPr>
                <a:t>Click on </a:t>
              </a:r>
              <a:r>
                <a:rPr lang="en-GB" sz="1400" b="1" dirty="0">
                  <a:solidFill>
                    <a:srgbClr val="333333"/>
                  </a:solidFill>
                </a:rPr>
                <a:t>Header &amp; Footer</a:t>
              </a:r>
            </a:p>
            <a:p>
              <a:pPr marL="342891" indent="-342891">
                <a:buFont typeface="+mj-lt"/>
                <a:buAutoNum type="arabicPeriod"/>
              </a:pPr>
              <a:r>
                <a:rPr lang="en-GB" sz="1400" b="0" dirty="0">
                  <a:solidFill>
                    <a:srgbClr val="333333"/>
                  </a:solidFill>
                </a:rPr>
                <a:t>Select </a:t>
              </a:r>
              <a:r>
                <a:rPr lang="en-GB" sz="1400" b="1" dirty="0">
                  <a:solidFill>
                    <a:srgbClr val="333333"/>
                  </a:solidFill>
                </a:rPr>
                <a:t>Footer</a:t>
              </a:r>
            </a:p>
            <a:p>
              <a:pPr marL="342891" indent="-342891">
                <a:buFont typeface="+mj-lt"/>
                <a:buAutoNum type="arabicPeriod"/>
              </a:pPr>
              <a:r>
                <a:rPr lang="en-GB" sz="1400" b="0" dirty="0">
                  <a:solidFill>
                    <a:srgbClr val="333333"/>
                  </a:solidFill>
                </a:rPr>
                <a:t>Enter presenter's name in the box which is currently occupied with Name</a:t>
              </a:r>
            </a:p>
            <a:p>
              <a:pPr marL="342891" indent="-342891">
                <a:buFont typeface="+mj-lt"/>
                <a:buAutoNum type="arabicPeriod"/>
              </a:pPr>
              <a:r>
                <a:rPr lang="en-GB" sz="1400" b="0" dirty="0">
                  <a:solidFill>
                    <a:srgbClr val="333333"/>
                  </a:solidFill>
                </a:rPr>
                <a:t>Click </a:t>
              </a:r>
              <a:r>
                <a:rPr lang="en-GB" sz="1400" b="1" dirty="0">
                  <a:solidFill>
                    <a:srgbClr val="333333"/>
                  </a:solidFill>
                </a:rPr>
                <a:t>Apply to All</a:t>
              </a:r>
            </a:p>
          </p:txBody>
        </p:sp>
        <p:sp>
          <p:nvSpPr>
            <p:cNvPr id="34" name="Rectangle 33">
              <a:extLst>
                <a:ext uri="{FF2B5EF4-FFF2-40B4-BE49-F238E27FC236}">
                  <a16:creationId xmlns:a16="http://schemas.microsoft.com/office/drawing/2014/main" id="{9366E120-66D4-428D-B276-0AD502C31A06}"/>
                </a:ext>
              </a:extLst>
            </p:cNvPr>
            <p:cNvSpPr/>
            <p:nvPr/>
          </p:nvSpPr>
          <p:spPr>
            <a:xfrm>
              <a:off x="838199" y="53015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pic>
        <p:nvPicPr>
          <p:cNvPr id="35" name="Picture 2" descr="Image result for ASTRAZENECA LOGO">
            <a:extLst>
              <a:ext uri="{FF2B5EF4-FFF2-40B4-BE49-F238E27FC236}">
                <a16:creationId xmlns:a16="http://schemas.microsoft.com/office/drawing/2014/main" id="{2E0FC0C6-C305-4126-956C-7A04BC048D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277" y="576768"/>
            <a:ext cx="2405987" cy="651957"/>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0C79EFC8-39DC-453E-870C-19932AB4D3ED}"/>
              </a:ext>
            </a:extLst>
          </p:cNvPr>
          <p:cNvGrpSpPr/>
          <p:nvPr userDrawn="1"/>
        </p:nvGrpSpPr>
        <p:grpSpPr>
          <a:xfrm>
            <a:off x="-3728639" y="1"/>
            <a:ext cx="3510000" cy="5970850"/>
            <a:chOff x="838199" y="1150069"/>
            <a:chExt cx="3507558" cy="5970851"/>
          </a:xfrm>
        </p:grpSpPr>
        <p:sp>
          <p:nvSpPr>
            <p:cNvPr id="48" name="Rectangle 47">
              <a:extLst>
                <a:ext uri="{FF2B5EF4-FFF2-40B4-BE49-F238E27FC236}">
                  <a16:creationId xmlns:a16="http://schemas.microsoft.com/office/drawing/2014/main" id="{D1E77B7B-5B0E-4F68-83CD-B4A2A6CF527F}"/>
                </a:ext>
              </a:extLst>
            </p:cNvPr>
            <p:cNvSpPr/>
            <p:nvPr/>
          </p:nvSpPr>
          <p:spPr>
            <a:xfrm>
              <a:off x="838200" y="1150069"/>
              <a:ext cx="3507557" cy="59708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9" name="TextBox 48">
              <a:extLst>
                <a:ext uri="{FF2B5EF4-FFF2-40B4-BE49-F238E27FC236}">
                  <a16:creationId xmlns:a16="http://schemas.microsoft.com/office/drawing/2014/main" id="{B33C56B9-E960-4072-8AE0-FE3EDCD39AB7}"/>
                </a:ext>
              </a:extLst>
            </p:cNvPr>
            <p:cNvSpPr txBox="1"/>
            <p:nvPr/>
          </p:nvSpPr>
          <p:spPr>
            <a:xfrm>
              <a:off x="838200" y="1183622"/>
              <a:ext cx="3507557" cy="923330"/>
            </a:xfrm>
            <a:prstGeom prst="rect">
              <a:avLst/>
            </a:prstGeom>
            <a:noFill/>
          </p:spPr>
          <p:txBody>
            <a:bodyPr wrap="square" rtlCol="0">
              <a:spAutoFit/>
            </a:bodyPr>
            <a:lstStyle/>
            <a:p>
              <a:pPr algn="ctr"/>
              <a:r>
                <a:rPr lang="en-GB" sz="1800" dirty="0">
                  <a:solidFill>
                    <a:srgbClr val="333333"/>
                  </a:solidFill>
                  <a:latin typeface="+mj-lt"/>
                </a:rPr>
                <a:t>How to insert the date </a:t>
              </a:r>
              <a:br>
                <a:rPr lang="en-GB" sz="1800" dirty="0">
                  <a:solidFill>
                    <a:srgbClr val="333333"/>
                  </a:solidFill>
                  <a:latin typeface="+mj-lt"/>
                </a:rPr>
              </a:br>
              <a:r>
                <a:rPr lang="en-GB" sz="1800" dirty="0">
                  <a:solidFill>
                    <a:srgbClr val="333333"/>
                  </a:solidFill>
                  <a:latin typeface="+mj-lt"/>
                </a:rPr>
                <a:t>and presenter’s name into </a:t>
              </a:r>
              <a:br>
                <a:rPr lang="en-GB" sz="1800" dirty="0">
                  <a:solidFill>
                    <a:srgbClr val="333333"/>
                  </a:solidFill>
                  <a:latin typeface="+mj-lt"/>
                </a:rPr>
              </a:br>
              <a:r>
                <a:rPr lang="en-GB" sz="1800" dirty="0">
                  <a:solidFill>
                    <a:srgbClr val="333333"/>
                  </a:solidFill>
                  <a:latin typeface="+mj-lt"/>
                </a:rPr>
                <a:t>your presentation</a:t>
              </a:r>
            </a:p>
          </p:txBody>
        </p:sp>
        <p:sp>
          <p:nvSpPr>
            <p:cNvPr id="50" name="Rectangle 49">
              <a:extLst>
                <a:ext uri="{FF2B5EF4-FFF2-40B4-BE49-F238E27FC236}">
                  <a16:creationId xmlns:a16="http://schemas.microsoft.com/office/drawing/2014/main" id="{F27A29B8-620A-4F81-9F68-8C7BE7AA8DA9}"/>
                </a:ext>
              </a:extLst>
            </p:cNvPr>
            <p:cNvSpPr/>
            <p:nvPr/>
          </p:nvSpPr>
          <p:spPr>
            <a:xfrm>
              <a:off x="838200" y="21319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1" name="TextBox 50">
              <a:extLst>
                <a:ext uri="{FF2B5EF4-FFF2-40B4-BE49-F238E27FC236}">
                  <a16:creationId xmlns:a16="http://schemas.microsoft.com/office/drawing/2014/main" id="{E4DDA382-2A8F-43B8-A683-96D50032961F}"/>
                </a:ext>
              </a:extLst>
            </p:cNvPr>
            <p:cNvSpPr txBox="1"/>
            <p:nvPr/>
          </p:nvSpPr>
          <p:spPr>
            <a:xfrm>
              <a:off x="886611" y="2262556"/>
              <a:ext cx="3410736" cy="4832093"/>
            </a:xfrm>
            <a:prstGeom prst="rect">
              <a:avLst/>
            </a:prstGeom>
            <a:noFill/>
          </p:spPr>
          <p:txBody>
            <a:bodyPr wrap="square" rtlCol="0">
              <a:spAutoFit/>
            </a:bodyPr>
            <a:lstStyle/>
            <a:p>
              <a:r>
                <a:rPr lang="en-GB" sz="1400" b="0" dirty="0">
                  <a:solidFill>
                    <a:srgbClr val="333333"/>
                  </a:solidFill>
                </a:rPr>
                <a:t>When inserting the Date onto slides you can either pick to have the date on automatic (showing the current date) or you can choose a specific date to show. </a:t>
              </a:r>
            </a:p>
            <a:p>
              <a:endParaRPr lang="en-GB" sz="1400" b="1" dirty="0">
                <a:solidFill>
                  <a:srgbClr val="333333"/>
                </a:solidFill>
              </a:endParaRPr>
            </a:p>
            <a:p>
              <a:r>
                <a:rPr lang="en-GB" sz="1400" b="1" dirty="0">
                  <a:solidFill>
                    <a:srgbClr val="333333"/>
                  </a:solidFill>
                </a:rPr>
                <a:t>To do this go:</a:t>
              </a:r>
            </a:p>
            <a:p>
              <a:pPr marL="342891" indent="-342891">
                <a:buFont typeface="+mj-lt"/>
                <a:buAutoNum type="arabicPeriod"/>
              </a:pPr>
              <a:r>
                <a:rPr lang="en-GB" sz="1400" b="0" dirty="0">
                  <a:solidFill>
                    <a:srgbClr val="333333"/>
                  </a:solidFill>
                </a:rPr>
                <a:t>Got to the </a:t>
              </a:r>
              <a:r>
                <a:rPr lang="en-GB" sz="1400" b="1" dirty="0">
                  <a:solidFill>
                    <a:srgbClr val="333333"/>
                  </a:solidFill>
                </a:rPr>
                <a:t>Insert </a:t>
              </a:r>
              <a:r>
                <a:rPr lang="en-GB" sz="1400" b="0" dirty="0">
                  <a:solidFill>
                    <a:srgbClr val="333333"/>
                  </a:solidFill>
                </a:rPr>
                <a:t>ribbon</a:t>
              </a:r>
            </a:p>
            <a:p>
              <a:pPr marL="342891" indent="-342891">
                <a:buFont typeface="+mj-lt"/>
                <a:buAutoNum type="arabicPeriod"/>
              </a:pPr>
              <a:r>
                <a:rPr lang="en-GB" sz="1400" b="0" dirty="0">
                  <a:solidFill>
                    <a:srgbClr val="333333"/>
                  </a:solidFill>
                </a:rPr>
                <a:t>Click on </a:t>
              </a:r>
              <a:r>
                <a:rPr lang="en-GB" sz="1400" b="1" dirty="0">
                  <a:solidFill>
                    <a:srgbClr val="333333"/>
                  </a:solidFill>
                </a:rPr>
                <a:t>Header &amp; Footer</a:t>
              </a:r>
            </a:p>
            <a:p>
              <a:pPr marL="342891" indent="-342891">
                <a:buFont typeface="+mj-lt"/>
                <a:buAutoNum type="arabicPeriod"/>
              </a:pPr>
              <a:r>
                <a:rPr lang="en-GB" sz="1400" b="0" dirty="0">
                  <a:solidFill>
                    <a:srgbClr val="333333"/>
                  </a:solidFill>
                </a:rPr>
                <a:t>Select </a:t>
              </a:r>
              <a:r>
                <a:rPr lang="en-GB" sz="1400" b="1" dirty="0">
                  <a:solidFill>
                    <a:srgbClr val="333333"/>
                  </a:solidFill>
                </a:rPr>
                <a:t>Date and time</a:t>
              </a:r>
            </a:p>
            <a:p>
              <a:pPr marL="342891" indent="-342891">
                <a:buFont typeface="+mj-lt"/>
                <a:buAutoNum type="arabicPeriod"/>
              </a:pPr>
              <a:r>
                <a:rPr lang="en-GB" sz="1400" b="0" dirty="0">
                  <a:solidFill>
                    <a:srgbClr val="333333"/>
                  </a:solidFill>
                </a:rPr>
                <a:t>Select </a:t>
              </a:r>
              <a:r>
                <a:rPr lang="en-GB" sz="1400" b="1" dirty="0">
                  <a:solidFill>
                    <a:srgbClr val="333333"/>
                  </a:solidFill>
                </a:rPr>
                <a:t>Update automatically</a:t>
              </a:r>
              <a:r>
                <a:rPr lang="en-GB" sz="1400" b="0" dirty="0">
                  <a:solidFill>
                    <a:srgbClr val="333333"/>
                  </a:solidFill>
                </a:rPr>
                <a:t> for the date to revert to current date</a:t>
              </a:r>
            </a:p>
            <a:p>
              <a:pPr marL="342891" indent="-342891">
                <a:buFont typeface="+mj-lt"/>
                <a:buAutoNum type="arabicPeriod"/>
              </a:pPr>
              <a:r>
                <a:rPr lang="en-GB" sz="1400" b="0" dirty="0">
                  <a:solidFill>
                    <a:srgbClr val="333333"/>
                  </a:solidFill>
                </a:rPr>
                <a:t>Select </a:t>
              </a:r>
              <a:r>
                <a:rPr lang="en-GB" sz="1400" b="1" dirty="0">
                  <a:solidFill>
                    <a:srgbClr val="333333"/>
                  </a:solidFill>
                </a:rPr>
                <a:t>Fixed</a:t>
              </a:r>
              <a:r>
                <a:rPr lang="en-GB" sz="1400" b="0" dirty="0">
                  <a:solidFill>
                    <a:srgbClr val="333333"/>
                  </a:solidFill>
                </a:rPr>
                <a:t> to insert your own date</a:t>
              </a:r>
            </a:p>
            <a:p>
              <a:pPr marL="342891" indent="-342891">
                <a:buFont typeface="+mj-lt"/>
                <a:buAutoNum type="arabicPeriod"/>
              </a:pPr>
              <a:r>
                <a:rPr lang="en-GB" sz="1400" b="0" dirty="0">
                  <a:solidFill>
                    <a:srgbClr val="333333"/>
                  </a:solidFill>
                </a:rPr>
                <a:t>Click </a:t>
              </a:r>
              <a:r>
                <a:rPr lang="en-GB" sz="1400" b="1" dirty="0">
                  <a:solidFill>
                    <a:srgbClr val="333333"/>
                  </a:solidFill>
                </a:rPr>
                <a:t>Apply to All</a:t>
              </a:r>
              <a:br>
                <a:rPr lang="en-GB" sz="1400" b="1" dirty="0">
                  <a:solidFill>
                    <a:srgbClr val="333333"/>
                  </a:solidFill>
                </a:rPr>
              </a:br>
              <a:endParaRPr lang="en-GB" sz="1400" b="1" dirty="0">
                <a:solidFill>
                  <a:srgbClr val="333333"/>
                </a:solidFill>
              </a:endParaRPr>
            </a:p>
            <a:p>
              <a:endParaRPr lang="en-GB" sz="1400" b="1" dirty="0">
                <a:solidFill>
                  <a:srgbClr val="333333"/>
                </a:solidFill>
              </a:endParaRPr>
            </a:p>
            <a:p>
              <a:pPr marL="0" indent="0">
                <a:buFont typeface="+mj-lt"/>
                <a:buNone/>
              </a:pPr>
              <a:r>
                <a:rPr lang="en-GB" sz="1400" b="1" dirty="0">
                  <a:solidFill>
                    <a:srgbClr val="333333"/>
                  </a:solidFill>
                </a:rPr>
                <a:t>To insert presenter’s name into footer:</a:t>
              </a:r>
            </a:p>
            <a:p>
              <a:pPr marL="342891" indent="-342891">
                <a:buFont typeface="+mj-lt"/>
                <a:buAutoNum type="arabicPeriod"/>
              </a:pPr>
              <a:r>
                <a:rPr lang="en-GB" sz="1400" b="0" dirty="0">
                  <a:solidFill>
                    <a:srgbClr val="333333"/>
                  </a:solidFill>
                </a:rPr>
                <a:t>Got to the </a:t>
              </a:r>
              <a:r>
                <a:rPr lang="en-GB" sz="1400" b="1" dirty="0">
                  <a:solidFill>
                    <a:srgbClr val="333333"/>
                  </a:solidFill>
                </a:rPr>
                <a:t>Insert</a:t>
              </a:r>
              <a:r>
                <a:rPr lang="en-GB" sz="1400" b="0" dirty="0">
                  <a:solidFill>
                    <a:srgbClr val="333333"/>
                  </a:solidFill>
                </a:rPr>
                <a:t> ribbon</a:t>
              </a:r>
            </a:p>
            <a:p>
              <a:pPr marL="342891" indent="-342891">
                <a:buFont typeface="+mj-lt"/>
                <a:buAutoNum type="arabicPeriod"/>
              </a:pPr>
              <a:r>
                <a:rPr lang="en-GB" sz="1400" b="0" dirty="0">
                  <a:solidFill>
                    <a:srgbClr val="333333"/>
                  </a:solidFill>
                </a:rPr>
                <a:t>Click on </a:t>
              </a:r>
              <a:r>
                <a:rPr lang="en-GB" sz="1400" b="1" dirty="0">
                  <a:solidFill>
                    <a:srgbClr val="333333"/>
                  </a:solidFill>
                </a:rPr>
                <a:t>Header &amp; Footer</a:t>
              </a:r>
            </a:p>
            <a:p>
              <a:pPr marL="342891" indent="-342891">
                <a:buFont typeface="+mj-lt"/>
                <a:buAutoNum type="arabicPeriod"/>
              </a:pPr>
              <a:r>
                <a:rPr lang="en-GB" sz="1400" b="0" dirty="0">
                  <a:solidFill>
                    <a:srgbClr val="333333"/>
                  </a:solidFill>
                </a:rPr>
                <a:t>Select </a:t>
              </a:r>
              <a:r>
                <a:rPr lang="en-GB" sz="1400" b="1" dirty="0">
                  <a:solidFill>
                    <a:srgbClr val="333333"/>
                  </a:solidFill>
                </a:rPr>
                <a:t>Footer</a:t>
              </a:r>
            </a:p>
            <a:p>
              <a:pPr marL="342891" indent="-342891">
                <a:buFont typeface="+mj-lt"/>
                <a:buAutoNum type="arabicPeriod"/>
              </a:pPr>
              <a:r>
                <a:rPr lang="en-GB" sz="1400" b="0" dirty="0">
                  <a:solidFill>
                    <a:srgbClr val="333333"/>
                  </a:solidFill>
                </a:rPr>
                <a:t>Enter presenter's name in the box which is currently occupied with Name</a:t>
              </a:r>
            </a:p>
            <a:p>
              <a:pPr marL="342891" indent="-342891">
                <a:buFont typeface="+mj-lt"/>
                <a:buAutoNum type="arabicPeriod"/>
              </a:pPr>
              <a:r>
                <a:rPr lang="en-GB" sz="1400" b="0" dirty="0">
                  <a:solidFill>
                    <a:srgbClr val="333333"/>
                  </a:solidFill>
                </a:rPr>
                <a:t>Click </a:t>
              </a:r>
              <a:r>
                <a:rPr lang="en-GB" sz="1400" b="1" dirty="0">
                  <a:solidFill>
                    <a:srgbClr val="333333"/>
                  </a:solidFill>
                </a:rPr>
                <a:t>Apply to All</a:t>
              </a:r>
            </a:p>
          </p:txBody>
        </p:sp>
        <p:sp>
          <p:nvSpPr>
            <p:cNvPr id="52" name="Rectangle 51">
              <a:extLst>
                <a:ext uri="{FF2B5EF4-FFF2-40B4-BE49-F238E27FC236}">
                  <a16:creationId xmlns:a16="http://schemas.microsoft.com/office/drawing/2014/main" id="{8F51A9E1-8D50-4394-943B-BF5E3A57F1AB}"/>
                </a:ext>
              </a:extLst>
            </p:cNvPr>
            <p:cNvSpPr/>
            <p:nvPr userDrawn="1"/>
          </p:nvSpPr>
          <p:spPr>
            <a:xfrm>
              <a:off x="838199" y="53015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sp>
        <p:nvSpPr>
          <p:cNvPr id="53" name="Text Placeholder 8">
            <a:extLst>
              <a:ext uri="{FF2B5EF4-FFF2-40B4-BE49-F238E27FC236}">
                <a16:creationId xmlns:a16="http://schemas.microsoft.com/office/drawing/2014/main" id="{48719B07-5053-1740-8B30-D3D674859D6E}"/>
              </a:ext>
            </a:extLst>
          </p:cNvPr>
          <p:cNvSpPr>
            <a:spLocks noGrp="1"/>
          </p:cNvSpPr>
          <p:nvPr>
            <p:ph type="body" sz="quarter" idx="16" hasCustomPrompt="1"/>
          </p:nvPr>
        </p:nvSpPr>
        <p:spPr>
          <a:xfrm>
            <a:off x="318175" y="4775517"/>
            <a:ext cx="5684688" cy="614363"/>
          </a:xfrm>
        </p:spPr>
        <p:txBody>
          <a:bodyPr/>
          <a:lstStyle>
            <a:lvl1pPr>
              <a:defRPr>
                <a:solidFill>
                  <a:srgbClr val="830051"/>
                </a:solidFill>
              </a:defRPr>
            </a:lvl1pPr>
          </a:lstStyle>
          <a:p>
            <a:pPr lvl="0"/>
            <a:r>
              <a:rPr lang="en-US"/>
              <a:t>Confidential Statement</a:t>
            </a:r>
            <a:endParaRPr lang="en-GB"/>
          </a:p>
        </p:txBody>
      </p:sp>
      <p:grpSp>
        <p:nvGrpSpPr>
          <p:cNvPr id="54" name="Group 53">
            <a:extLst>
              <a:ext uri="{FF2B5EF4-FFF2-40B4-BE49-F238E27FC236}">
                <a16:creationId xmlns:a16="http://schemas.microsoft.com/office/drawing/2014/main" id="{4C31A544-2341-42C5-9FD8-9163E1F29AE5}"/>
              </a:ext>
            </a:extLst>
          </p:cNvPr>
          <p:cNvGrpSpPr/>
          <p:nvPr userDrawn="1"/>
        </p:nvGrpSpPr>
        <p:grpSpPr>
          <a:xfrm>
            <a:off x="12414304" y="2385897"/>
            <a:ext cx="3860096" cy="4472103"/>
            <a:chOff x="838198" y="1150069"/>
            <a:chExt cx="3507559" cy="4472103"/>
          </a:xfrm>
        </p:grpSpPr>
        <p:sp>
          <p:nvSpPr>
            <p:cNvPr id="55" name="Rectangle 54">
              <a:extLst>
                <a:ext uri="{FF2B5EF4-FFF2-40B4-BE49-F238E27FC236}">
                  <a16:creationId xmlns:a16="http://schemas.microsoft.com/office/drawing/2014/main" id="{33DCC349-0E0F-4429-B00C-B1976B1C31D6}"/>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56" name="TextBox 55">
              <a:extLst>
                <a:ext uri="{FF2B5EF4-FFF2-40B4-BE49-F238E27FC236}">
                  <a16:creationId xmlns:a16="http://schemas.microsoft.com/office/drawing/2014/main" id="{3E214621-BACF-4D48-B62B-21FCD43BE74C}"/>
                </a:ext>
              </a:extLst>
            </p:cNvPr>
            <p:cNvSpPr txBox="1"/>
            <p:nvPr/>
          </p:nvSpPr>
          <p:spPr>
            <a:xfrm>
              <a:off x="838200" y="1225485"/>
              <a:ext cx="3507557"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57" name="Rectangle 56">
              <a:extLst>
                <a:ext uri="{FF2B5EF4-FFF2-40B4-BE49-F238E27FC236}">
                  <a16:creationId xmlns:a16="http://schemas.microsoft.com/office/drawing/2014/main" id="{DB52E4E4-BAD7-4800-83AC-C170373357B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8" name="TextBox 57">
              <a:extLst>
                <a:ext uri="{FF2B5EF4-FFF2-40B4-BE49-F238E27FC236}">
                  <a16:creationId xmlns:a16="http://schemas.microsoft.com/office/drawing/2014/main" id="{F6C8FBEC-E4AB-401A-BA61-DD72C20DDD14}"/>
                </a:ext>
              </a:extLst>
            </p:cNvPr>
            <p:cNvSpPr txBox="1"/>
            <p:nvPr/>
          </p:nvSpPr>
          <p:spPr>
            <a:xfrm>
              <a:off x="838200"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6525ACF9-0485-49F2-804C-6308BEA10F7C}"/>
                </a:ext>
              </a:extLst>
            </p:cNvPr>
            <p:cNvSpPr txBox="1"/>
            <p:nvPr/>
          </p:nvSpPr>
          <p:spPr>
            <a:xfrm>
              <a:off x="838199" y="265078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8BC97DA6-9253-4BE7-8F91-29E09775FA7E}"/>
                </a:ext>
              </a:extLst>
            </p:cNvPr>
            <p:cNvSpPr txBox="1"/>
            <p:nvPr/>
          </p:nvSpPr>
          <p:spPr>
            <a:xfrm>
              <a:off x="838198" y="323600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61" name="TextBox 60">
              <a:extLst>
                <a:ext uri="{FF2B5EF4-FFF2-40B4-BE49-F238E27FC236}">
                  <a16:creationId xmlns:a16="http://schemas.microsoft.com/office/drawing/2014/main" id="{AB10FFD0-1B35-4B70-A582-1B345618A9F2}"/>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62" name="TextBox 61">
              <a:extLst>
                <a:ext uri="{FF2B5EF4-FFF2-40B4-BE49-F238E27FC236}">
                  <a16:creationId xmlns:a16="http://schemas.microsoft.com/office/drawing/2014/main" id="{C8839A48-8D10-4D16-BB79-5DFAFDDC4D13}"/>
                </a:ext>
              </a:extLst>
            </p:cNvPr>
            <p:cNvSpPr txBox="1"/>
            <p:nvPr/>
          </p:nvSpPr>
          <p:spPr>
            <a:xfrm>
              <a:off x="838199" y="5058227"/>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63" name="Group 62">
            <a:extLst>
              <a:ext uri="{FF2B5EF4-FFF2-40B4-BE49-F238E27FC236}">
                <a16:creationId xmlns:a16="http://schemas.microsoft.com/office/drawing/2014/main" id="{C6F76D03-E81E-43F4-B7F0-DCCDE046D80F}"/>
              </a:ext>
            </a:extLst>
          </p:cNvPr>
          <p:cNvGrpSpPr/>
          <p:nvPr userDrawn="1"/>
        </p:nvGrpSpPr>
        <p:grpSpPr>
          <a:xfrm>
            <a:off x="12414306" y="0"/>
            <a:ext cx="3914119" cy="2520000"/>
            <a:chOff x="838200" y="1150069"/>
            <a:chExt cx="3507557" cy="5970851"/>
          </a:xfrm>
        </p:grpSpPr>
        <p:sp>
          <p:nvSpPr>
            <p:cNvPr id="64" name="Rectangle 63">
              <a:extLst>
                <a:ext uri="{FF2B5EF4-FFF2-40B4-BE49-F238E27FC236}">
                  <a16:creationId xmlns:a16="http://schemas.microsoft.com/office/drawing/2014/main" id="{D964C5D3-C631-442F-84F8-0BD3DCFD8803}"/>
                </a:ext>
              </a:extLst>
            </p:cNvPr>
            <p:cNvSpPr/>
            <p:nvPr/>
          </p:nvSpPr>
          <p:spPr>
            <a:xfrm>
              <a:off x="838200" y="1150069"/>
              <a:ext cx="3507557" cy="59708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65" name="TextBox 64">
              <a:extLst>
                <a:ext uri="{FF2B5EF4-FFF2-40B4-BE49-F238E27FC236}">
                  <a16:creationId xmlns:a16="http://schemas.microsoft.com/office/drawing/2014/main" id="{B31D3031-4020-463F-A747-319366D44741}"/>
                </a:ext>
              </a:extLst>
            </p:cNvPr>
            <p:cNvSpPr txBox="1"/>
            <p:nvPr/>
          </p:nvSpPr>
          <p:spPr>
            <a:xfrm>
              <a:off x="838200" y="1183622"/>
              <a:ext cx="3507557" cy="1531407"/>
            </a:xfrm>
            <a:prstGeom prst="rect">
              <a:avLst/>
            </a:prstGeom>
            <a:noFill/>
          </p:spPr>
          <p:txBody>
            <a:bodyPr wrap="square" rtlCol="0">
              <a:spAutoFit/>
            </a:bodyPr>
            <a:lstStyle/>
            <a:p>
              <a:pPr algn="ctr"/>
              <a:r>
                <a:rPr lang="en-GB" sz="1800" dirty="0">
                  <a:solidFill>
                    <a:srgbClr val="333333"/>
                  </a:solidFill>
                  <a:latin typeface="+mj-lt"/>
                </a:rPr>
                <a:t>How</a:t>
              </a:r>
              <a:r>
                <a:rPr lang="en-GB" sz="1800" baseline="0" dirty="0">
                  <a:solidFill>
                    <a:srgbClr val="333333"/>
                  </a:solidFill>
                  <a:latin typeface="+mj-lt"/>
                </a:rPr>
                <a:t> to insert details for </a:t>
              </a:r>
            </a:p>
            <a:p>
              <a:pPr algn="ctr"/>
              <a:r>
                <a:rPr lang="en-GB" sz="1800" baseline="0" dirty="0">
                  <a:solidFill>
                    <a:srgbClr val="333333"/>
                  </a:solidFill>
                  <a:latin typeface="+mj-lt"/>
                </a:rPr>
                <a:t>Confidential Statement</a:t>
              </a:r>
              <a:endParaRPr lang="en-GB" sz="1800" dirty="0">
                <a:solidFill>
                  <a:srgbClr val="333333"/>
                </a:solidFill>
                <a:latin typeface="+mj-lt"/>
              </a:endParaRPr>
            </a:p>
          </p:txBody>
        </p:sp>
        <p:sp>
          <p:nvSpPr>
            <p:cNvPr id="66" name="TextBox 65">
              <a:extLst>
                <a:ext uri="{FF2B5EF4-FFF2-40B4-BE49-F238E27FC236}">
                  <a16:creationId xmlns:a16="http://schemas.microsoft.com/office/drawing/2014/main" id="{2C3DEA25-A3C6-484C-85F5-20C94EC9A975}"/>
                </a:ext>
              </a:extLst>
            </p:cNvPr>
            <p:cNvSpPr txBox="1"/>
            <p:nvPr/>
          </p:nvSpPr>
          <p:spPr>
            <a:xfrm>
              <a:off x="886610" y="3302639"/>
              <a:ext cx="3410736" cy="3281587"/>
            </a:xfrm>
            <a:prstGeom prst="rect">
              <a:avLst/>
            </a:prstGeom>
            <a:noFill/>
          </p:spPr>
          <p:txBody>
            <a:bodyPr wrap="square" rtlCol="0">
              <a:spAutoFit/>
            </a:bodyPr>
            <a:lstStyle/>
            <a:p>
              <a:r>
                <a:rPr lang="en-GB" sz="1400" b="0" dirty="0">
                  <a:solidFill>
                    <a:srgbClr val="333333"/>
                  </a:solidFill>
                </a:rPr>
                <a:t>Please replace</a:t>
              </a:r>
              <a:r>
                <a:rPr lang="en-GB" sz="1400" b="0" baseline="0" dirty="0">
                  <a:solidFill>
                    <a:srgbClr val="333333"/>
                  </a:solidFill>
                </a:rPr>
                <a:t> Confidential Statement with either relevant statement below:</a:t>
              </a:r>
              <a:endParaRPr lang="en-GB" sz="1400" b="0" dirty="0">
                <a:solidFill>
                  <a:srgbClr val="333333"/>
                </a:solidFill>
              </a:endParaRPr>
            </a:p>
            <a:p>
              <a:endParaRPr lang="en-GB" sz="1400" b="1" dirty="0">
                <a:solidFill>
                  <a:srgbClr val="333333"/>
                </a:solidFill>
              </a:endParaRPr>
            </a:p>
            <a:p>
              <a:r>
                <a:rPr lang="en-GB" sz="1400" b="1" dirty="0">
                  <a:solidFill>
                    <a:srgbClr val="333333"/>
                  </a:solidFill>
                </a:rPr>
                <a:t>Company Restricted</a:t>
              </a:r>
            </a:p>
            <a:p>
              <a:r>
                <a:rPr lang="en-GB" sz="1400" b="1" dirty="0">
                  <a:solidFill>
                    <a:srgbClr val="333333"/>
                  </a:solidFill>
                </a:rPr>
                <a:t>Strictly</a:t>
              </a:r>
              <a:r>
                <a:rPr lang="en-GB" sz="1400" b="1" baseline="0" dirty="0">
                  <a:solidFill>
                    <a:srgbClr val="333333"/>
                  </a:solidFill>
                </a:rPr>
                <a:t> Confidential</a:t>
              </a:r>
            </a:p>
            <a:p>
              <a:r>
                <a:rPr lang="en-GB" sz="1400" b="0" baseline="0" dirty="0">
                  <a:solidFill>
                    <a:srgbClr val="333333"/>
                  </a:solidFill>
                </a:rPr>
                <a:t>(Public Information does not need to be marked)</a:t>
              </a:r>
              <a:endParaRPr lang="en-GB" sz="1400" b="0" dirty="0">
                <a:solidFill>
                  <a:srgbClr val="333333"/>
                </a:solidFill>
              </a:endParaRPr>
            </a:p>
          </p:txBody>
        </p:sp>
      </p:grpSp>
      <p:sp>
        <p:nvSpPr>
          <p:cNvPr id="67" name="Rectangle 66">
            <a:extLst>
              <a:ext uri="{FF2B5EF4-FFF2-40B4-BE49-F238E27FC236}">
                <a16:creationId xmlns:a16="http://schemas.microsoft.com/office/drawing/2014/main" id="{DB52E4E4-BAD7-4800-83AC-C170373357BE}"/>
              </a:ext>
            </a:extLst>
          </p:cNvPr>
          <p:cNvSpPr/>
          <p:nvPr userDrawn="1"/>
        </p:nvSpPr>
        <p:spPr>
          <a:xfrm>
            <a:off x="12414305" y="739907"/>
            <a:ext cx="386009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Tree>
    <p:extLst>
      <p:ext uri="{BB962C8B-B14F-4D97-AF65-F5344CB8AC3E}">
        <p14:creationId xmlns:p14="http://schemas.microsoft.com/office/powerpoint/2010/main" val="391998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43E0EE63-1FFC-4820-A90F-CECD29D7C41F}"/>
              </a:ext>
            </a:extLst>
          </p:cNvPr>
          <p:cNvSpPr>
            <a:spLocks noGrp="1"/>
          </p:cNvSpPr>
          <p:nvPr>
            <p:ph type="pic" sz="quarter" idx="26" hasCustomPrompt="1"/>
          </p:nvPr>
        </p:nvSpPr>
        <p:spPr>
          <a:xfrm>
            <a:off x="7512997" y="0"/>
            <a:ext cx="4679003" cy="6858000"/>
          </a:xfrm>
          <a:custGeom>
            <a:avLst/>
            <a:gdLst>
              <a:gd name="connsiteX0" fmla="*/ 1564346 w 4679002"/>
              <a:gd name="connsiteY0" fmla="*/ 0 h 6858000"/>
              <a:gd name="connsiteX1" fmla="*/ 4679002 w 4679002"/>
              <a:gd name="connsiteY1" fmla="*/ 0 h 6858000"/>
              <a:gd name="connsiteX2" fmla="*/ 4679002 w 4679002"/>
              <a:gd name="connsiteY2" fmla="*/ 6858000 h 6858000"/>
              <a:gd name="connsiteX3" fmla="*/ 1564343 w 4679002"/>
              <a:gd name="connsiteY3" fmla="*/ 6858000 h 6858000"/>
              <a:gd name="connsiteX4" fmla="*/ 1488674 w 4679002"/>
              <a:gd name="connsiteY4" fmla="*/ 6792454 h 6858000"/>
              <a:gd name="connsiteX5" fmla="*/ 0 w 4679002"/>
              <a:gd name="connsiteY5" fmla="*/ 3429001 h 6858000"/>
              <a:gd name="connsiteX6" fmla="*/ 1488674 w 4679002"/>
              <a:gd name="connsiteY6" fmla="*/ 65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9002" h="6858000">
                <a:moveTo>
                  <a:pt x="1564346" y="0"/>
                </a:moveTo>
                <a:lnTo>
                  <a:pt x="4679002" y="0"/>
                </a:lnTo>
                <a:lnTo>
                  <a:pt x="4679002" y="6858000"/>
                </a:lnTo>
                <a:lnTo>
                  <a:pt x="1564343" y="6858000"/>
                </a:lnTo>
                <a:lnTo>
                  <a:pt x="1488674" y="6792454"/>
                </a:lnTo>
                <a:cubicBezTo>
                  <a:pt x="574150" y="5961254"/>
                  <a:pt x="0" y="4762177"/>
                  <a:pt x="0" y="3429001"/>
                </a:cubicBezTo>
                <a:cubicBezTo>
                  <a:pt x="0" y="2095825"/>
                  <a:pt x="574150" y="896749"/>
                  <a:pt x="1488674" y="65549"/>
                </a:cubicBezTo>
                <a:close/>
              </a:path>
            </a:pathLst>
          </a:custGeom>
          <a:solidFill>
            <a:srgbClr val="9DB0AC"/>
          </a:solidFill>
        </p:spPr>
        <p:txBody>
          <a:bodyPr wrap="square" anchor="ctr">
            <a:noAutofit/>
          </a:bodyP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CD2FE97C-33AF-43D2-AAB4-C42B35C1720A}"/>
              </a:ext>
            </a:extLst>
          </p:cNvPr>
          <p:cNvSpPr>
            <a:spLocks noGrp="1"/>
          </p:cNvSpPr>
          <p:nvPr>
            <p:ph type="title" hasCustomPrompt="1"/>
          </p:nvPr>
        </p:nvSpPr>
        <p:spPr>
          <a:xfrm>
            <a:off x="318837" y="1022684"/>
            <a:ext cx="3134483" cy="611563"/>
          </a:xfrm>
        </p:spPr>
        <p:txBody>
          <a:bodyPr/>
          <a:lstStyle>
            <a:lvl1pPr>
              <a:defRPr>
                <a:solidFill>
                  <a:srgbClr val="830051"/>
                </a:solidFill>
              </a:defRPr>
            </a:lvl1pPr>
          </a:lstStyle>
          <a:p>
            <a:r>
              <a:rPr lang="en-US"/>
              <a:t>Agenda</a:t>
            </a:r>
            <a:endParaRPr lang="en-GB"/>
          </a:p>
        </p:txBody>
      </p:sp>
      <p:sp>
        <p:nvSpPr>
          <p:cNvPr id="5" name="Slide Number Placeholder 4">
            <a:extLst>
              <a:ext uri="{FF2B5EF4-FFF2-40B4-BE49-F238E27FC236}">
                <a16:creationId xmlns:a16="http://schemas.microsoft.com/office/drawing/2014/main" id="{F84298EF-55E5-4767-8062-0C493A725EFF}"/>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10" name="Text Placeholder 9">
            <a:extLst>
              <a:ext uri="{FF2B5EF4-FFF2-40B4-BE49-F238E27FC236}">
                <a16:creationId xmlns:a16="http://schemas.microsoft.com/office/drawing/2014/main" id="{FC19D02F-4C7B-4ABF-ACCD-A559862B04AD}"/>
              </a:ext>
            </a:extLst>
          </p:cNvPr>
          <p:cNvSpPr>
            <a:spLocks noGrp="1"/>
          </p:cNvSpPr>
          <p:nvPr>
            <p:ph type="body" sz="quarter" idx="13" hasCustomPrompt="1"/>
          </p:nvPr>
        </p:nvSpPr>
        <p:spPr>
          <a:xfrm>
            <a:off x="319088" y="1633537"/>
            <a:ext cx="3133725" cy="611563"/>
          </a:xfrm>
        </p:spPr>
        <p:txBody>
          <a:bodyPr/>
          <a:lstStyle>
            <a:lvl1pPr>
              <a:defRPr/>
            </a:lvl1pPr>
          </a:lstStyle>
          <a:p>
            <a:pPr lvl="0"/>
            <a:r>
              <a:rPr lang="en-US"/>
              <a:t>Enter text here </a:t>
            </a:r>
            <a:endParaRPr lang="en-GB"/>
          </a:p>
        </p:txBody>
      </p:sp>
      <p:cxnSp>
        <p:nvCxnSpPr>
          <p:cNvPr id="12" name="Straight Connector 11">
            <a:extLst>
              <a:ext uri="{FF2B5EF4-FFF2-40B4-BE49-F238E27FC236}">
                <a16:creationId xmlns:a16="http://schemas.microsoft.com/office/drawing/2014/main" id="{A662D401-594C-40D7-8D6E-0CB5648D2A5A}"/>
              </a:ext>
            </a:extLst>
          </p:cNvPr>
          <p:cNvCxnSpPr/>
          <p:nvPr/>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0B39FC54-1D8D-48F9-A5F5-80DFB7A90586}"/>
              </a:ext>
            </a:extLst>
          </p:cNvPr>
          <p:cNvSpPr>
            <a:spLocks noGrp="1"/>
          </p:cNvSpPr>
          <p:nvPr>
            <p:ph type="body" sz="quarter" idx="14" hasCustomPrompt="1"/>
          </p:nvPr>
        </p:nvSpPr>
        <p:spPr>
          <a:xfrm>
            <a:off x="4060187" y="1029510"/>
            <a:ext cx="771525" cy="771525"/>
          </a:xfrm>
          <a:prstGeom prst="ellipse">
            <a:avLst/>
          </a:prstGeom>
          <a:solidFill>
            <a:srgbClr val="830051"/>
          </a:solidFill>
        </p:spPr>
        <p:txBody>
          <a:bodyPr lIns="0" rIns="0" bIns="0" anchor="ctr"/>
          <a:lstStyle>
            <a:lvl1pPr algn="ctr">
              <a:defRPr sz="5400" b="1">
                <a:solidFill>
                  <a:schemeClr val="bg1"/>
                </a:solidFill>
                <a:latin typeface="Arial" panose="020B0604020202020204" pitchFamily="34" charset="0"/>
                <a:cs typeface="Arial" panose="020B0604020202020204" pitchFamily="34" charset="0"/>
              </a:defRPr>
            </a:lvl1pPr>
          </a:lstStyle>
          <a:p>
            <a:pPr lvl="0"/>
            <a:r>
              <a:rPr lang="en-GB"/>
              <a:t>1</a:t>
            </a:r>
          </a:p>
        </p:txBody>
      </p:sp>
      <p:sp>
        <p:nvSpPr>
          <p:cNvPr id="15" name="Text Placeholder 13">
            <a:extLst>
              <a:ext uri="{FF2B5EF4-FFF2-40B4-BE49-F238E27FC236}">
                <a16:creationId xmlns:a16="http://schemas.microsoft.com/office/drawing/2014/main" id="{8522B8C8-CDD6-44E6-8872-00C29EA4A7E1}"/>
              </a:ext>
            </a:extLst>
          </p:cNvPr>
          <p:cNvSpPr>
            <a:spLocks noGrp="1"/>
          </p:cNvSpPr>
          <p:nvPr>
            <p:ph type="body" sz="quarter" idx="15" hasCustomPrompt="1"/>
          </p:nvPr>
        </p:nvSpPr>
        <p:spPr>
          <a:xfrm>
            <a:off x="4060186" y="2132815"/>
            <a:ext cx="771525" cy="771525"/>
          </a:xfrm>
          <a:prstGeom prst="ellipse">
            <a:avLst/>
          </a:prstGeom>
          <a:solidFill>
            <a:srgbClr val="830051"/>
          </a:solidFill>
        </p:spPr>
        <p:txBody>
          <a:bodyPr lIns="0" rIns="0" bIns="0" anchor="ctr"/>
          <a:lstStyle>
            <a:lvl1pPr algn="ctr">
              <a:defRPr sz="5400" b="1">
                <a:solidFill>
                  <a:schemeClr val="bg1"/>
                </a:solidFill>
                <a:latin typeface="Arial" panose="020B0604020202020204" pitchFamily="34" charset="0"/>
                <a:cs typeface="Arial" panose="020B0604020202020204" pitchFamily="34" charset="0"/>
              </a:defRPr>
            </a:lvl1pPr>
          </a:lstStyle>
          <a:p>
            <a:pPr lvl="0"/>
            <a:r>
              <a:rPr lang="en-GB"/>
              <a:t>2</a:t>
            </a:r>
          </a:p>
        </p:txBody>
      </p:sp>
      <p:sp>
        <p:nvSpPr>
          <p:cNvPr id="16" name="Text Placeholder 13">
            <a:extLst>
              <a:ext uri="{FF2B5EF4-FFF2-40B4-BE49-F238E27FC236}">
                <a16:creationId xmlns:a16="http://schemas.microsoft.com/office/drawing/2014/main" id="{7B78AFB3-6825-46C6-A8D5-31D759D5A38B}"/>
              </a:ext>
            </a:extLst>
          </p:cNvPr>
          <p:cNvSpPr>
            <a:spLocks noGrp="1"/>
          </p:cNvSpPr>
          <p:nvPr>
            <p:ph type="body" sz="quarter" idx="16" hasCustomPrompt="1"/>
          </p:nvPr>
        </p:nvSpPr>
        <p:spPr>
          <a:xfrm>
            <a:off x="4060186" y="3236120"/>
            <a:ext cx="771525" cy="771525"/>
          </a:xfrm>
          <a:prstGeom prst="ellipse">
            <a:avLst/>
          </a:prstGeom>
          <a:solidFill>
            <a:srgbClr val="830051"/>
          </a:solidFill>
        </p:spPr>
        <p:txBody>
          <a:bodyPr lIns="0" rIns="0" bIns="0" anchor="ctr"/>
          <a:lstStyle>
            <a:lvl1pPr algn="ctr">
              <a:defRPr sz="5400" b="1">
                <a:solidFill>
                  <a:schemeClr val="bg1"/>
                </a:solidFill>
                <a:latin typeface="Arial" panose="020B0604020202020204" pitchFamily="34" charset="0"/>
                <a:cs typeface="Arial" panose="020B0604020202020204" pitchFamily="34" charset="0"/>
              </a:defRPr>
            </a:lvl1pPr>
          </a:lstStyle>
          <a:p>
            <a:pPr lvl="0"/>
            <a:r>
              <a:rPr lang="en-GB"/>
              <a:t>3</a:t>
            </a:r>
          </a:p>
        </p:txBody>
      </p:sp>
      <p:sp>
        <p:nvSpPr>
          <p:cNvPr id="17" name="Text Placeholder 13">
            <a:extLst>
              <a:ext uri="{FF2B5EF4-FFF2-40B4-BE49-F238E27FC236}">
                <a16:creationId xmlns:a16="http://schemas.microsoft.com/office/drawing/2014/main" id="{6D8D4925-F1BB-4AE7-9112-E5F75F861C93}"/>
              </a:ext>
            </a:extLst>
          </p:cNvPr>
          <p:cNvSpPr>
            <a:spLocks noGrp="1"/>
          </p:cNvSpPr>
          <p:nvPr>
            <p:ph type="body" sz="quarter" idx="17" hasCustomPrompt="1"/>
          </p:nvPr>
        </p:nvSpPr>
        <p:spPr>
          <a:xfrm>
            <a:off x="4060186" y="4339424"/>
            <a:ext cx="771525" cy="771525"/>
          </a:xfrm>
          <a:prstGeom prst="ellipse">
            <a:avLst/>
          </a:prstGeom>
          <a:solidFill>
            <a:srgbClr val="830051"/>
          </a:solidFill>
        </p:spPr>
        <p:txBody>
          <a:bodyPr lIns="0" rIns="0" bIns="0" anchor="ctr"/>
          <a:lstStyle>
            <a:lvl1pPr algn="ctr">
              <a:defRPr sz="5400" b="1">
                <a:solidFill>
                  <a:schemeClr val="bg1"/>
                </a:solidFill>
                <a:latin typeface="Arial" panose="020B0604020202020204" pitchFamily="34" charset="0"/>
                <a:cs typeface="Arial" panose="020B0604020202020204" pitchFamily="34" charset="0"/>
              </a:defRPr>
            </a:lvl1pPr>
          </a:lstStyle>
          <a:p>
            <a:pPr lvl="0"/>
            <a:r>
              <a:rPr lang="en-GB"/>
              <a:t>4</a:t>
            </a:r>
          </a:p>
        </p:txBody>
      </p:sp>
      <p:sp>
        <p:nvSpPr>
          <p:cNvPr id="18" name="Text Placeholder 13">
            <a:extLst>
              <a:ext uri="{FF2B5EF4-FFF2-40B4-BE49-F238E27FC236}">
                <a16:creationId xmlns:a16="http://schemas.microsoft.com/office/drawing/2014/main" id="{D8D28AB4-D589-4531-BF1B-15CF59C7A454}"/>
              </a:ext>
            </a:extLst>
          </p:cNvPr>
          <p:cNvSpPr>
            <a:spLocks noGrp="1"/>
          </p:cNvSpPr>
          <p:nvPr>
            <p:ph type="body" sz="quarter" idx="18" hasCustomPrompt="1"/>
          </p:nvPr>
        </p:nvSpPr>
        <p:spPr>
          <a:xfrm>
            <a:off x="4060186" y="5442728"/>
            <a:ext cx="771525" cy="771525"/>
          </a:xfrm>
          <a:prstGeom prst="ellipse">
            <a:avLst/>
          </a:prstGeom>
          <a:solidFill>
            <a:srgbClr val="830051"/>
          </a:solidFill>
        </p:spPr>
        <p:txBody>
          <a:bodyPr lIns="0" rIns="0" bIns="0" anchor="ctr"/>
          <a:lstStyle>
            <a:lvl1pPr algn="ctr">
              <a:defRPr sz="5400" b="1">
                <a:solidFill>
                  <a:schemeClr val="bg1"/>
                </a:solidFill>
                <a:latin typeface="Arial" panose="020B0604020202020204" pitchFamily="34" charset="0"/>
                <a:cs typeface="Arial" panose="020B0604020202020204" pitchFamily="34" charset="0"/>
              </a:defRPr>
            </a:lvl1pPr>
          </a:lstStyle>
          <a:p>
            <a:pPr lvl="0"/>
            <a:r>
              <a:rPr lang="en-GB"/>
              <a:t>5</a:t>
            </a:r>
          </a:p>
        </p:txBody>
      </p:sp>
      <p:sp>
        <p:nvSpPr>
          <p:cNvPr id="20" name="Text Placeholder 19">
            <a:extLst>
              <a:ext uri="{FF2B5EF4-FFF2-40B4-BE49-F238E27FC236}">
                <a16:creationId xmlns:a16="http://schemas.microsoft.com/office/drawing/2014/main" id="{C9E9B22D-1F27-48B8-A925-143AF65D8B4D}"/>
              </a:ext>
            </a:extLst>
          </p:cNvPr>
          <p:cNvSpPr>
            <a:spLocks noGrp="1"/>
          </p:cNvSpPr>
          <p:nvPr>
            <p:ph type="body" sz="quarter" idx="19" hasCustomPrompt="1"/>
          </p:nvPr>
        </p:nvSpPr>
        <p:spPr>
          <a:xfrm>
            <a:off x="4888933" y="1166033"/>
            <a:ext cx="2471361" cy="498475"/>
          </a:xfrm>
        </p:spPr>
        <p:txBody>
          <a:bodyPr anchor="ctr"/>
          <a:lstStyle>
            <a:lvl1pPr>
              <a:defRPr sz="2200">
                <a:solidFill>
                  <a:srgbClr val="830051"/>
                </a:solidFill>
              </a:defRPr>
            </a:lvl1pPr>
          </a:lstStyle>
          <a:p>
            <a:pPr lvl="0"/>
            <a:r>
              <a:rPr lang="en-US"/>
              <a:t>Enter text here</a:t>
            </a:r>
            <a:endParaRPr lang="en-GB"/>
          </a:p>
        </p:txBody>
      </p:sp>
      <p:sp>
        <p:nvSpPr>
          <p:cNvPr id="21" name="Text Placeholder 19">
            <a:extLst>
              <a:ext uri="{FF2B5EF4-FFF2-40B4-BE49-F238E27FC236}">
                <a16:creationId xmlns:a16="http://schemas.microsoft.com/office/drawing/2014/main" id="{D17DE0D8-D428-4EAB-B15D-FFBFD35AC167}"/>
              </a:ext>
            </a:extLst>
          </p:cNvPr>
          <p:cNvSpPr>
            <a:spLocks noGrp="1"/>
          </p:cNvSpPr>
          <p:nvPr>
            <p:ph type="body" sz="quarter" idx="20" hasCustomPrompt="1"/>
          </p:nvPr>
        </p:nvSpPr>
        <p:spPr>
          <a:xfrm>
            <a:off x="4888933" y="2269339"/>
            <a:ext cx="2471361" cy="498475"/>
          </a:xfrm>
        </p:spPr>
        <p:txBody>
          <a:bodyPr anchor="ctr"/>
          <a:lstStyle>
            <a:lvl1pPr>
              <a:defRPr sz="2200">
                <a:solidFill>
                  <a:srgbClr val="830051"/>
                </a:solidFill>
              </a:defRPr>
            </a:lvl1pPr>
          </a:lstStyle>
          <a:p>
            <a:pPr lvl="0"/>
            <a:r>
              <a:rPr lang="en-US"/>
              <a:t>Enter text here</a:t>
            </a:r>
            <a:endParaRPr lang="en-GB"/>
          </a:p>
        </p:txBody>
      </p:sp>
      <p:sp>
        <p:nvSpPr>
          <p:cNvPr id="22" name="Text Placeholder 19">
            <a:extLst>
              <a:ext uri="{FF2B5EF4-FFF2-40B4-BE49-F238E27FC236}">
                <a16:creationId xmlns:a16="http://schemas.microsoft.com/office/drawing/2014/main" id="{D82E826A-84AB-4A40-B46A-670A97C5139C}"/>
              </a:ext>
            </a:extLst>
          </p:cNvPr>
          <p:cNvSpPr>
            <a:spLocks noGrp="1"/>
          </p:cNvSpPr>
          <p:nvPr>
            <p:ph type="body" sz="quarter" idx="21" hasCustomPrompt="1"/>
          </p:nvPr>
        </p:nvSpPr>
        <p:spPr>
          <a:xfrm>
            <a:off x="4888933" y="3372643"/>
            <a:ext cx="2471361" cy="498475"/>
          </a:xfrm>
        </p:spPr>
        <p:txBody>
          <a:bodyPr anchor="ctr"/>
          <a:lstStyle>
            <a:lvl1pPr>
              <a:defRPr sz="2200">
                <a:solidFill>
                  <a:srgbClr val="830051"/>
                </a:solidFill>
              </a:defRPr>
            </a:lvl1pPr>
          </a:lstStyle>
          <a:p>
            <a:pPr lvl="0"/>
            <a:r>
              <a:rPr lang="en-US"/>
              <a:t>Enter text here</a:t>
            </a:r>
            <a:endParaRPr lang="en-GB"/>
          </a:p>
        </p:txBody>
      </p:sp>
      <p:sp>
        <p:nvSpPr>
          <p:cNvPr id="23" name="Text Placeholder 19">
            <a:extLst>
              <a:ext uri="{FF2B5EF4-FFF2-40B4-BE49-F238E27FC236}">
                <a16:creationId xmlns:a16="http://schemas.microsoft.com/office/drawing/2014/main" id="{4526BC8C-5DD7-48E9-B455-5ACA15878A3E}"/>
              </a:ext>
            </a:extLst>
          </p:cNvPr>
          <p:cNvSpPr>
            <a:spLocks noGrp="1"/>
          </p:cNvSpPr>
          <p:nvPr>
            <p:ph type="body" sz="quarter" idx="22" hasCustomPrompt="1"/>
          </p:nvPr>
        </p:nvSpPr>
        <p:spPr>
          <a:xfrm>
            <a:off x="4888933" y="4475949"/>
            <a:ext cx="2471361" cy="498475"/>
          </a:xfrm>
        </p:spPr>
        <p:txBody>
          <a:bodyPr anchor="ctr"/>
          <a:lstStyle>
            <a:lvl1pPr>
              <a:defRPr sz="2200">
                <a:solidFill>
                  <a:srgbClr val="830051"/>
                </a:solidFill>
              </a:defRPr>
            </a:lvl1pPr>
          </a:lstStyle>
          <a:p>
            <a:pPr lvl="0"/>
            <a:r>
              <a:rPr lang="en-US"/>
              <a:t>Enter text here</a:t>
            </a:r>
            <a:endParaRPr lang="en-GB"/>
          </a:p>
        </p:txBody>
      </p:sp>
      <p:sp>
        <p:nvSpPr>
          <p:cNvPr id="24" name="Text Placeholder 19">
            <a:extLst>
              <a:ext uri="{FF2B5EF4-FFF2-40B4-BE49-F238E27FC236}">
                <a16:creationId xmlns:a16="http://schemas.microsoft.com/office/drawing/2014/main" id="{5747AC84-31B8-4B0B-AC8F-6E6389C95819}"/>
              </a:ext>
            </a:extLst>
          </p:cNvPr>
          <p:cNvSpPr>
            <a:spLocks noGrp="1"/>
          </p:cNvSpPr>
          <p:nvPr>
            <p:ph type="body" sz="quarter" idx="23" hasCustomPrompt="1"/>
          </p:nvPr>
        </p:nvSpPr>
        <p:spPr>
          <a:xfrm>
            <a:off x="4888933" y="5579253"/>
            <a:ext cx="2471361" cy="498475"/>
          </a:xfrm>
        </p:spPr>
        <p:txBody>
          <a:bodyPr anchor="ctr"/>
          <a:lstStyle>
            <a:lvl1pPr>
              <a:defRPr sz="2200">
                <a:solidFill>
                  <a:srgbClr val="830051"/>
                </a:solidFill>
              </a:defRPr>
            </a:lvl1pPr>
          </a:lstStyle>
          <a:p>
            <a:pPr lvl="0"/>
            <a:r>
              <a:rPr lang="en-US"/>
              <a:t>Enter text here</a:t>
            </a:r>
            <a:endParaRPr lang="en-GB"/>
          </a:p>
        </p:txBody>
      </p:sp>
      <p:grpSp>
        <p:nvGrpSpPr>
          <p:cNvPr id="35" name="Group 34">
            <a:extLst>
              <a:ext uri="{FF2B5EF4-FFF2-40B4-BE49-F238E27FC236}">
                <a16:creationId xmlns:a16="http://schemas.microsoft.com/office/drawing/2014/main" id="{23800029-7342-41EE-A40B-3F3F05B4EF69}"/>
              </a:ext>
            </a:extLst>
          </p:cNvPr>
          <p:cNvGrpSpPr/>
          <p:nvPr/>
        </p:nvGrpSpPr>
        <p:grpSpPr>
          <a:xfrm>
            <a:off x="-3721606" y="1"/>
            <a:ext cx="3507559" cy="1958643"/>
            <a:chOff x="838199" y="1150070"/>
            <a:chExt cx="3507558" cy="1958642"/>
          </a:xfrm>
          <a:solidFill>
            <a:schemeClr val="tx1"/>
          </a:solidFill>
        </p:grpSpPr>
        <p:sp>
          <p:nvSpPr>
            <p:cNvPr id="36" name="Rectangle 35">
              <a:extLst>
                <a:ext uri="{FF2B5EF4-FFF2-40B4-BE49-F238E27FC236}">
                  <a16:creationId xmlns:a16="http://schemas.microsoft.com/office/drawing/2014/main" id="{BC9F3E8B-6FA2-4AED-8679-8E700A3A28D3}"/>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9" name="TextBox 38">
              <a:extLst>
                <a:ext uri="{FF2B5EF4-FFF2-40B4-BE49-F238E27FC236}">
                  <a16:creationId xmlns:a16="http://schemas.microsoft.com/office/drawing/2014/main" id="{458F9D95-D032-47C8-85BE-91FE934715CB}"/>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0" name="Rectangle 39">
              <a:extLst>
                <a:ext uri="{FF2B5EF4-FFF2-40B4-BE49-F238E27FC236}">
                  <a16:creationId xmlns:a16="http://schemas.microsoft.com/office/drawing/2014/main" id="{F5670F19-167C-4B3A-ACE6-84399E5FD868}"/>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1" name="TextBox 40">
              <a:extLst>
                <a:ext uri="{FF2B5EF4-FFF2-40B4-BE49-F238E27FC236}">
                  <a16:creationId xmlns:a16="http://schemas.microsoft.com/office/drawing/2014/main" id="{BE2C7B66-AA38-4098-AEE3-DF7BA58BF73E}"/>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2" name="TextBox 41">
              <a:extLst>
                <a:ext uri="{FF2B5EF4-FFF2-40B4-BE49-F238E27FC236}">
                  <a16:creationId xmlns:a16="http://schemas.microsoft.com/office/drawing/2014/main" id="{A2FF72E0-6E08-4B94-86D9-101E9AC3791A}"/>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52" name="Group 51">
            <a:extLst>
              <a:ext uri="{FF2B5EF4-FFF2-40B4-BE49-F238E27FC236}">
                <a16:creationId xmlns:a16="http://schemas.microsoft.com/office/drawing/2014/main" id="{3E59E92A-47BA-41A5-B450-383667FA748A}"/>
              </a:ext>
            </a:extLst>
          </p:cNvPr>
          <p:cNvGrpSpPr/>
          <p:nvPr/>
        </p:nvGrpSpPr>
        <p:grpSpPr>
          <a:xfrm>
            <a:off x="12344707" y="1"/>
            <a:ext cx="3507559" cy="4472103"/>
            <a:chOff x="838198" y="1150069"/>
            <a:chExt cx="3507559" cy="4472103"/>
          </a:xfrm>
        </p:grpSpPr>
        <p:sp>
          <p:nvSpPr>
            <p:cNvPr id="54" name="Rectangle 53">
              <a:extLst>
                <a:ext uri="{FF2B5EF4-FFF2-40B4-BE49-F238E27FC236}">
                  <a16:creationId xmlns:a16="http://schemas.microsoft.com/office/drawing/2014/main" id="{EC9FF68E-EEDA-4C60-80E9-B1A742DD62E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55" name="TextBox 54">
              <a:extLst>
                <a:ext uri="{FF2B5EF4-FFF2-40B4-BE49-F238E27FC236}">
                  <a16:creationId xmlns:a16="http://schemas.microsoft.com/office/drawing/2014/main" id="{ADFBE6C0-1670-4130-86F3-3AF313E905CE}"/>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56" name="Rectangle 55">
              <a:extLst>
                <a:ext uri="{FF2B5EF4-FFF2-40B4-BE49-F238E27FC236}">
                  <a16:creationId xmlns:a16="http://schemas.microsoft.com/office/drawing/2014/main" id="{CA636F90-198A-4063-8599-A8E91901D2A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7" name="TextBox 56">
              <a:extLst>
                <a:ext uri="{FF2B5EF4-FFF2-40B4-BE49-F238E27FC236}">
                  <a16:creationId xmlns:a16="http://schemas.microsoft.com/office/drawing/2014/main" id="{2F1E5618-654F-4289-BD77-3DDC9ED6A195}"/>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58" name="TextBox 57">
              <a:extLst>
                <a:ext uri="{FF2B5EF4-FFF2-40B4-BE49-F238E27FC236}">
                  <a16:creationId xmlns:a16="http://schemas.microsoft.com/office/drawing/2014/main" id="{21175661-EAF8-4EA7-B34D-9CE786561FF2}"/>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9" name="TextBox 58">
              <a:extLst>
                <a:ext uri="{FF2B5EF4-FFF2-40B4-BE49-F238E27FC236}">
                  <a16:creationId xmlns:a16="http://schemas.microsoft.com/office/drawing/2014/main" id="{2283EDAE-A97D-4074-AEE8-4A40659FD430}"/>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60" name="TextBox 59">
              <a:extLst>
                <a:ext uri="{FF2B5EF4-FFF2-40B4-BE49-F238E27FC236}">
                  <a16:creationId xmlns:a16="http://schemas.microsoft.com/office/drawing/2014/main" id="{73526156-61FF-4A95-8CB8-B1C7A18FAC00}"/>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61" name="TextBox 60">
              <a:extLst>
                <a:ext uri="{FF2B5EF4-FFF2-40B4-BE49-F238E27FC236}">
                  <a16:creationId xmlns:a16="http://schemas.microsoft.com/office/drawing/2014/main" id="{7F0C3F96-1B3C-48E9-B1D0-06B37A2D80AD}"/>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cxnSp>
        <p:nvCxnSpPr>
          <p:cNvPr id="43" name="Straight Connector 42">
            <a:extLst>
              <a:ext uri="{FF2B5EF4-FFF2-40B4-BE49-F238E27FC236}">
                <a16:creationId xmlns:a16="http://schemas.microsoft.com/office/drawing/2014/main" id="{D3247D63-F4C6-45D2-AA84-D3225AA01FF1}"/>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8FB8BC6C-23F6-49F6-B5C0-149D799713D3}"/>
              </a:ext>
            </a:extLst>
          </p:cNvPr>
          <p:cNvGrpSpPr/>
          <p:nvPr userDrawn="1"/>
        </p:nvGrpSpPr>
        <p:grpSpPr>
          <a:xfrm>
            <a:off x="-3721606" y="1"/>
            <a:ext cx="3507559" cy="1958643"/>
            <a:chOff x="838199" y="1150070"/>
            <a:chExt cx="3507558" cy="1958642"/>
          </a:xfrm>
          <a:solidFill>
            <a:schemeClr val="tx1"/>
          </a:solidFill>
        </p:grpSpPr>
        <p:sp>
          <p:nvSpPr>
            <p:cNvPr id="45" name="Rectangle 44">
              <a:extLst>
                <a:ext uri="{FF2B5EF4-FFF2-40B4-BE49-F238E27FC236}">
                  <a16:creationId xmlns:a16="http://schemas.microsoft.com/office/drawing/2014/main" id="{485B91DD-C6B8-48B4-82D3-724037AFA1F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6" name="TextBox 45">
              <a:extLst>
                <a:ext uri="{FF2B5EF4-FFF2-40B4-BE49-F238E27FC236}">
                  <a16:creationId xmlns:a16="http://schemas.microsoft.com/office/drawing/2014/main" id="{A0EAB3F8-2E3E-498B-9275-CB603F3509D3}"/>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7" name="Rectangle 46">
              <a:extLst>
                <a:ext uri="{FF2B5EF4-FFF2-40B4-BE49-F238E27FC236}">
                  <a16:creationId xmlns:a16="http://schemas.microsoft.com/office/drawing/2014/main" id="{24351D97-2C2A-43E2-AC0C-71DC0327F79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8" name="TextBox 47">
              <a:extLst>
                <a:ext uri="{FF2B5EF4-FFF2-40B4-BE49-F238E27FC236}">
                  <a16:creationId xmlns:a16="http://schemas.microsoft.com/office/drawing/2014/main" id="{A4F9C6F8-4C1D-4790-8286-B0E2A9A6528C}"/>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9" name="TextBox 48">
              <a:extLst>
                <a:ext uri="{FF2B5EF4-FFF2-40B4-BE49-F238E27FC236}">
                  <a16:creationId xmlns:a16="http://schemas.microsoft.com/office/drawing/2014/main" id="{F8FE81C4-692F-4E11-B246-FB3DDF07EA73}"/>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50" name="Group 49">
            <a:extLst>
              <a:ext uri="{FF2B5EF4-FFF2-40B4-BE49-F238E27FC236}">
                <a16:creationId xmlns:a16="http://schemas.microsoft.com/office/drawing/2014/main" id="{E0AB4E9C-C033-49D7-A109-44D2DE4FEF99}"/>
              </a:ext>
            </a:extLst>
          </p:cNvPr>
          <p:cNvGrpSpPr/>
          <p:nvPr userDrawn="1"/>
        </p:nvGrpSpPr>
        <p:grpSpPr>
          <a:xfrm>
            <a:off x="12344707" y="1"/>
            <a:ext cx="3507559" cy="4472103"/>
            <a:chOff x="838198" y="1150069"/>
            <a:chExt cx="3507559" cy="4472103"/>
          </a:xfrm>
        </p:grpSpPr>
        <p:sp>
          <p:nvSpPr>
            <p:cNvPr id="51" name="Rectangle 50">
              <a:extLst>
                <a:ext uri="{FF2B5EF4-FFF2-40B4-BE49-F238E27FC236}">
                  <a16:creationId xmlns:a16="http://schemas.microsoft.com/office/drawing/2014/main" id="{C3F669CD-090A-4092-A894-9841A5EA25E9}"/>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62" name="TextBox 61">
              <a:extLst>
                <a:ext uri="{FF2B5EF4-FFF2-40B4-BE49-F238E27FC236}">
                  <a16:creationId xmlns:a16="http://schemas.microsoft.com/office/drawing/2014/main" id="{80EF1B12-7D43-481F-AFCD-A29951FDB3DD}"/>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63" name="Rectangle 62">
              <a:extLst>
                <a:ext uri="{FF2B5EF4-FFF2-40B4-BE49-F238E27FC236}">
                  <a16:creationId xmlns:a16="http://schemas.microsoft.com/office/drawing/2014/main" id="{432D6E53-C3CE-4D50-A0B6-B5E015814A5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64" name="TextBox 63">
              <a:extLst>
                <a:ext uri="{FF2B5EF4-FFF2-40B4-BE49-F238E27FC236}">
                  <a16:creationId xmlns:a16="http://schemas.microsoft.com/office/drawing/2014/main" id="{D7F90CEF-A6B9-4FEF-BCF7-EA13E1895A18}"/>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65" name="TextBox 64">
              <a:extLst>
                <a:ext uri="{FF2B5EF4-FFF2-40B4-BE49-F238E27FC236}">
                  <a16:creationId xmlns:a16="http://schemas.microsoft.com/office/drawing/2014/main" id="{3E596E52-78BE-41CA-A411-7EDCD6172017}"/>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66" name="TextBox 65">
              <a:extLst>
                <a:ext uri="{FF2B5EF4-FFF2-40B4-BE49-F238E27FC236}">
                  <a16:creationId xmlns:a16="http://schemas.microsoft.com/office/drawing/2014/main" id="{BB1F9D8E-9F0E-4ED6-BF47-06F5CA0CCD70}"/>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67" name="TextBox 66">
              <a:extLst>
                <a:ext uri="{FF2B5EF4-FFF2-40B4-BE49-F238E27FC236}">
                  <a16:creationId xmlns:a16="http://schemas.microsoft.com/office/drawing/2014/main" id="{ADCBE4CD-D4A7-419B-AFF1-937DABF3D262}"/>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68" name="TextBox 67">
              <a:extLst>
                <a:ext uri="{FF2B5EF4-FFF2-40B4-BE49-F238E27FC236}">
                  <a16:creationId xmlns:a16="http://schemas.microsoft.com/office/drawing/2014/main" id="{3C56AC27-89E6-4CB9-B328-1078F2CBBEA9}"/>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69"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10079790" y="6356352"/>
            <a:ext cx="1279359" cy="309145"/>
          </a:xfrm>
          <a:prstGeom prst="rect">
            <a:avLst/>
          </a:prstGeom>
        </p:spPr>
        <p:txBody>
          <a:bodyPr vert="horz" lIns="91440" tIns="45720" rIns="91440" bIns="45720" rtlCol="0" anchor="ctr">
            <a:noAutofit/>
          </a:bodyPr>
          <a:lstStyle>
            <a:lvl1pPr algn="l">
              <a:lnSpc>
                <a:spcPct val="90000"/>
              </a:lnSpc>
              <a:spcBef>
                <a:spcPts val="0"/>
              </a:spcBef>
              <a:spcAft>
                <a:spcPts val="600"/>
              </a:spcAft>
              <a:defRPr sz="1051">
                <a:solidFill>
                  <a:schemeClr val="tx1"/>
                </a:solidFill>
              </a:defRPr>
            </a:lvl1pPr>
          </a:lstStyle>
          <a:p>
            <a:r>
              <a:rPr lang="en-GB" dirty="0"/>
              <a:t>20 March 2019</a:t>
            </a:r>
          </a:p>
        </p:txBody>
      </p:sp>
      <p:sp>
        <p:nvSpPr>
          <p:cNvPr id="70" name="Footer Placeholder 4">
            <a:extLst>
              <a:ext uri="{FF2B5EF4-FFF2-40B4-BE49-F238E27FC236}">
                <a16:creationId xmlns:a16="http://schemas.microsoft.com/office/drawing/2014/main" id="{6C323987-F150-4B42-A48A-25401957AD30}"/>
              </a:ext>
            </a:extLst>
          </p:cNvPr>
          <p:cNvSpPr>
            <a:spLocks noGrp="1"/>
          </p:cNvSpPr>
          <p:nvPr>
            <p:ph type="ftr" sz="quarter" idx="3"/>
          </p:nvPr>
        </p:nvSpPr>
        <p:spPr>
          <a:xfrm>
            <a:off x="5964989" y="6356352"/>
            <a:ext cx="4114800" cy="309145"/>
          </a:xfrm>
          <a:prstGeom prst="rect">
            <a:avLst/>
          </a:prstGeom>
        </p:spPr>
        <p:txBody>
          <a:bodyPr vert="horz" lIns="91440" tIns="45720" rIns="91440" bIns="45720" rtlCol="0" anchor="ctr">
            <a:noAutofit/>
          </a:bodyPr>
          <a:lstStyle>
            <a:lvl1pPr algn="r">
              <a:lnSpc>
                <a:spcPct val="90000"/>
              </a:lnSpc>
              <a:spcBef>
                <a:spcPts val="0"/>
              </a:spcBef>
              <a:spcAft>
                <a:spcPts val="600"/>
              </a:spcAft>
              <a:defRPr sz="1051">
                <a:solidFill>
                  <a:schemeClr val="tx1"/>
                </a:solidFill>
              </a:defRPr>
            </a:lvl1pPr>
          </a:lstStyle>
          <a:p>
            <a:r>
              <a:rPr lang="en-GB" dirty="0"/>
              <a:t>Bringing GPTW to life</a:t>
            </a:r>
          </a:p>
        </p:txBody>
      </p:sp>
      <p:sp>
        <p:nvSpPr>
          <p:cNvPr id="75" name="Text Placeholder 18">
            <a:extLst>
              <a:ext uri="{FF2B5EF4-FFF2-40B4-BE49-F238E27FC236}">
                <a16:creationId xmlns:a16="http://schemas.microsoft.com/office/drawing/2014/main" id="{9042EA7C-3619-43AF-9E11-580EF2DC338C}"/>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
        <p:nvSpPr>
          <p:cNvPr id="77" name="Text Placeholder 30">
            <a:extLst>
              <a:ext uri="{FF2B5EF4-FFF2-40B4-BE49-F238E27FC236}">
                <a16:creationId xmlns:a16="http://schemas.microsoft.com/office/drawing/2014/main" id="{A42F57C6-2EC5-4DFD-9C31-DAA523522A10}"/>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21987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genda (White Logo)">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43E0EE63-1FFC-4820-A90F-CECD29D7C41F}"/>
              </a:ext>
            </a:extLst>
          </p:cNvPr>
          <p:cNvSpPr>
            <a:spLocks noGrp="1"/>
          </p:cNvSpPr>
          <p:nvPr>
            <p:ph type="pic" sz="quarter" idx="26" hasCustomPrompt="1"/>
          </p:nvPr>
        </p:nvSpPr>
        <p:spPr>
          <a:xfrm>
            <a:off x="7512997" y="0"/>
            <a:ext cx="4679003" cy="6858000"/>
          </a:xfrm>
          <a:custGeom>
            <a:avLst/>
            <a:gdLst>
              <a:gd name="connsiteX0" fmla="*/ 1564346 w 4679002"/>
              <a:gd name="connsiteY0" fmla="*/ 0 h 6858000"/>
              <a:gd name="connsiteX1" fmla="*/ 4679002 w 4679002"/>
              <a:gd name="connsiteY1" fmla="*/ 0 h 6858000"/>
              <a:gd name="connsiteX2" fmla="*/ 4679002 w 4679002"/>
              <a:gd name="connsiteY2" fmla="*/ 6858000 h 6858000"/>
              <a:gd name="connsiteX3" fmla="*/ 1564343 w 4679002"/>
              <a:gd name="connsiteY3" fmla="*/ 6858000 h 6858000"/>
              <a:gd name="connsiteX4" fmla="*/ 1488674 w 4679002"/>
              <a:gd name="connsiteY4" fmla="*/ 6792454 h 6858000"/>
              <a:gd name="connsiteX5" fmla="*/ 0 w 4679002"/>
              <a:gd name="connsiteY5" fmla="*/ 3429001 h 6858000"/>
              <a:gd name="connsiteX6" fmla="*/ 1488674 w 4679002"/>
              <a:gd name="connsiteY6" fmla="*/ 65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9002" h="6858000">
                <a:moveTo>
                  <a:pt x="1564346" y="0"/>
                </a:moveTo>
                <a:lnTo>
                  <a:pt x="4679002" y="0"/>
                </a:lnTo>
                <a:lnTo>
                  <a:pt x="4679002" y="6858000"/>
                </a:lnTo>
                <a:lnTo>
                  <a:pt x="1564343" y="6858000"/>
                </a:lnTo>
                <a:lnTo>
                  <a:pt x="1488674" y="6792454"/>
                </a:lnTo>
                <a:cubicBezTo>
                  <a:pt x="574150" y="5961254"/>
                  <a:pt x="0" y="4762177"/>
                  <a:pt x="0" y="3429001"/>
                </a:cubicBezTo>
                <a:cubicBezTo>
                  <a:pt x="0" y="2095825"/>
                  <a:pt x="574150" y="896749"/>
                  <a:pt x="1488674" y="65549"/>
                </a:cubicBezTo>
                <a:close/>
              </a:path>
            </a:pathLst>
          </a:custGeom>
          <a:solidFill>
            <a:srgbClr val="9DB0AC"/>
          </a:solidFill>
        </p:spPr>
        <p:txBody>
          <a:bodyPr wrap="square" anchor="ctr">
            <a:noAutofit/>
          </a:bodyP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CD2FE97C-33AF-43D2-AAB4-C42B35C1720A}"/>
              </a:ext>
            </a:extLst>
          </p:cNvPr>
          <p:cNvSpPr>
            <a:spLocks noGrp="1"/>
          </p:cNvSpPr>
          <p:nvPr>
            <p:ph type="title" hasCustomPrompt="1"/>
          </p:nvPr>
        </p:nvSpPr>
        <p:spPr>
          <a:xfrm>
            <a:off x="318837" y="1022684"/>
            <a:ext cx="3134483" cy="611563"/>
          </a:xfrm>
        </p:spPr>
        <p:txBody>
          <a:bodyPr/>
          <a:lstStyle>
            <a:lvl1pPr>
              <a:defRPr>
                <a:solidFill>
                  <a:srgbClr val="830051"/>
                </a:solidFill>
              </a:defRPr>
            </a:lvl1pPr>
          </a:lstStyle>
          <a:p>
            <a:r>
              <a:rPr lang="en-US"/>
              <a:t>Agenda</a:t>
            </a:r>
            <a:endParaRPr lang="en-GB"/>
          </a:p>
        </p:txBody>
      </p:sp>
      <p:sp>
        <p:nvSpPr>
          <p:cNvPr id="3" name="Date Placeholder 2">
            <a:extLst>
              <a:ext uri="{FF2B5EF4-FFF2-40B4-BE49-F238E27FC236}">
                <a16:creationId xmlns:a16="http://schemas.microsoft.com/office/drawing/2014/main" id="{C43B2BEF-D3AC-41A3-92C3-90333A5ED874}"/>
              </a:ext>
            </a:extLst>
          </p:cNvPr>
          <p:cNvSpPr>
            <a:spLocks noGrp="1"/>
          </p:cNvSpPr>
          <p:nvPr>
            <p:ph type="dt" sz="half" idx="10"/>
          </p:nvPr>
        </p:nvSpPr>
        <p:spPr/>
        <p:txBody>
          <a:bodyPr/>
          <a:lstStyle>
            <a:lvl1pPr>
              <a:defRPr>
                <a:solidFill>
                  <a:schemeClr val="bg1"/>
                </a:solidFill>
              </a:defRPr>
            </a:lvl1pPr>
          </a:lstStyle>
          <a:p>
            <a:r>
              <a:rPr lang="en-GB" dirty="0"/>
              <a:t>20 March 2019</a:t>
            </a:r>
          </a:p>
        </p:txBody>
      </p:sp>
      <p:sp>
        <p:nvSpPr>
          <p:cNvPr id="4" name="Footer Placeholder 3">
            <a:extLst>
              <a:ext uri="{FF2B5EF4-FFF2-40B4-BE49-F238E27FC236}">
                <a16:creationId xmlns:a16="http://schemas.microsoft.com/office/drawing/2014/main" id="{F84A77B2-7378-49BF-A2CA-AA570B6F1C0A}"/>
              </a:ext>
            </a:extLst>
          </p:cNvPr>
          <p:cNvSpPr>
            <a:spLocks noGrp="1"/>
          </p:cNvSpPr>
          <p:nvPr>
            <p:ph type="ftr" sz="quarter" idx="11"/>
          </p:nvPr>
        </p:nvSpPr>
        <p:spPr/>
        <p:txBody>
          <a:bodyPr/>
          <a:lstStyle>
            <a:lvl1pPr>
              <a:defRPr>
                <a:solidFill>
                  <a:schemeClr val="bg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F84298EF-55E5-4767-8062-0C493A725EFF}"/>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10" name="Text Placeholder 9">
            <a:extLst>
              <a:ext uri="{FF2B5EF4-FFF2-40B4-BE49-F238E27FC236}">
                <a16:creationId xmlns:a16="http://schemas.microsoft.com/office/drawing/2014/main" id="{FC19D02F-4C7B-4ABF-ACCD-A559862B04AD}"/>
              </a:ext>
            </a:extLst>
          </p:cNvPr>
          <p:cNvSpPr>
            <a:spLocks noGrp="1"/>
          </p:cNvSpPr>
          <p:nvPr>
            <p:ph type="body" sz="quarter" idx="13" hasCustomPrompt="1"/>
          </p:nvPr>
        </p:nvSpPr>
        <p:spPr>
          <a:xfrm>
            <a:off x="319088" y="1633537"/>
            <a:ext cx="3133725" cy="611563"/>
          </a:xfrm>
        </p:spPr>
        <p:txBody>
          <a:bodyPr/>
          <a:lstStyle>
            <a:lvl1pPr>
              <a:defRPr/>
            </a:lvl1pPr>
          </a:lstStyle>
          <a:p>
            <a:pPr lvl="0"/>
            <a:r>
              <a:rPr lang="en-US"/>
              <a:t>Enter text here </a:t>
            </a:r>
            <a:endParaRPr lang="en-GB"/>
          </a:p>
        </p:txBody>
      </p:sp>
      <p:cxnSp>
        <p:nvCxnSpPr>
          <p:cNvPr id="12" name="Straight Connector 11">
            <a:extLst>
              <a:ext uri="{FF2B5EF4-FFF2-40B4-BE49-F238E27FC236}">
                <a16:creationId xmlns:a16="http://schemas.microsoft.com/office/drawing/2014/main" id="{A662D401-594C-40D7-8D6E-0CB5648D2A5A}"/>
              </a:ext>
            </a:extLst>
          </p:cNvPr>
          <p:cNvCxnSpPr/>
          <p:nvPr/>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0B39FC54-1D8D-48F9-A5F5-80DFB7A90586}"/>
              </a:ext>
            </a:extLst>
          </p:cNvPr>
          <p:cNvSpPr>
            <a:spLocks noGrp="1"/>
          </p:cNvSpPr>
          <p:nvPr>
            <p:ph type="body" sz="quarter" idx="14" hasCustomPrompt="1"/>
          </p:nvPr>
        </p:nvSpPr>
        <p:spPr>
          <a:xfrm>
            <a:off x="4060187" y="1029510"/>
            <a:ext cx="771525" cy="771525"/>
          </a:xfrm>
          <a:prstGeom prst="ellipse">
            <a:avLst/>
          </a:prstGeom>
          <a:solidFill>
            <a:srgbClr val="830051"/>
          </a:solidFill>
        </p:spPr>
        <p:txBody>
          <a:bodyPr lIns="0" rIns="0" bIns="0" anchor="ctr"/>
          <a:lstStyle>
            <a:lvl1pPr algn="ctr">
              <a:defRPr sz="5400" b="1">
                <a:solidFill>
                  <a:schemeClr val="bg1"/>
                </a:solidFill>
                <a:latin typeface="Arial" panose="020B0604020202020204" pitchFamily="34" charset="0"/>
                <a:cs typeface="Arial" panose="020B0604020202020204" pitchFamily="34" charset="0"/>
              </a:defRPr>
            </a:lvl1pPr>
          </a:lstStyle>
          <a:p>
            <a:pPr lvl="0"/>
            <a:r>
              <a:rPr lang="en-GB"/>
              <a:t>1</a:t>
            </a:r>
          </a:p>
        </p:txBody>
      </p:sp>
      <p:sp>
        <p:nvSpPr>
          <p:cNvPr id="15" name="Text Placeholder 13">
            <a:extLst>
              <a:ext uri="{FF2B5EF4-FFF2-40B4-BE49-F238E27FC236}">
                <a16:creationId xmlns:a16="http://schemas.microsoft.com/office/drawing/2014/main" id="{8522B8C8-CDD6-44E6-8872-00C29EA4A7E1}"/>
              </a:ext>
            </a:extLst>
          </p:cNvPr>
          <p:cNvSpPr>
            <a:spLocks noGrp="1"/>
          </p:cNvSpPr>
          <p:nvPr>
            <p:ph type="body" sz="quarter" idx="15" hasCustomPrompt="1"/>
          </p:nvPr>
        </p:nvSpPr>
        <p:spPr>
          <a:xfrm>
            <a:off x="4060186" y="2132815"/>
            <a:ext cx="771525" cy="771525"/>
          </a:xfrm>
          <a:prstGeom prst="ellipse">
            <a:avLst/>
          </a:prstGeom>
          <a:solidFill>
            <a:srgbClr val="830051"/>
          </a:solidFill>
        </p:spPr>
        <p:txBody>
          <a:bodyPr lIns="0" rIns="0" bIns="0" anchor="ctr"/>
          <a:lstStyle>
            <a:lvl1pPr algn="ctr">
              <a:defRPr sz="5400" b="1">
                <a:solidFill>
                  <a:schemeClr val="bg1"/>
                </a:solidFill>
                <a:latin typeface="Arial" panose="020B0604020202020204" pitchFamily="34" charset="0"/>
                <a:cs typeface="Arial" panose="020B0604020202020204" pitchFamily="34" charset="0"/>
              </a:defRPr>
            </a:lvl1pPr>
          </a:lstStyle>
          <a:p>
            <a:pPr lvl="0"/>
            <a:r>
              <a:rPr lang="en-GB"/>
              <a:t>2</a:t>
            </a:r>
          </a:p>
        </p:txBody>
      </p:sp>
      <p:sp>
        <p:nvSpPr>
          <p:cNvPr id="16" name="Text Placeholder 13">
            <a:extLst>
              <a:ext uri="{FF2B5EF4-FFF2-40B4-BE49-F238E27FC236}">
                <a16:creationId xmlns:a16="http://schemas.microsoft.com/office/drawing/2014/main" id="{7B78AFB3-6825-46C6-A8D5-31D759D5A38B}"/>
              </a:ext>
            </a:extLst>
          </p:cNvPr>
          <p:cNvSpPr>
            <a:spLocks noGrp="1"/>
          </p:cNvSpPr>
          <p:nvPr>
            <p:ph type="body" sz="quarter" idx="16" hasCustomPrompt="1"/>
          </p:nvPr>
        </p:nvSpPr>
        <p:spPr>
          <a:xfrm>
            <a:off x="4060186" y="3236120"/>
            <a:ext cx="771525" cy="771525"/>
          </a:xfrm>
          <a:prstGeom prst="ellipse">
            <a:avLst/>
          </a:prstGeom>
          <a:solidFill>
            <a:srgbClr val="830051"/>
          </a:solidFill>
        </p:spPr>
        <p:txBody>
          <a:bodyPr lIns="0" rIns="0" bIns="0" anchor="ctr"/>
          <a:lstStyle>
            <a:lvl1pPr algn="ctr">
              <a:defRPr sz="5400" b="1">
                <a:solidFill>
                  <a:schemeClr val="bg1"/>
                </a:solidFill>
                <a:latin typeface="Arial" panose="020B0604020202020204" pitchFamily="34" charset="0"/>
                <a:cs typeface="Arial" panose="020B0604020202020204" pitchFamily="34" charset="0"/>
              </a:defRPr>
            </a:lvl1pPr>
          </a:lstStyle>
          <a:p>
            <a:pPr lvl="0"/>
            <a:r>
              <a:rPr lang="en-GB"/>
              <a:t>3</a:t>
            </a:r>
          </a:p>
        </p:txBody>
      </p:sp>
      <p:sp>
        <p:nvSpPr>
          <p:cNvPr id="17" name="Text Placeholder 13">
            <a:extLst>
              <a:ext uri="{FF2B5EF4-FFF2-40B4-BE49-F238E27FC236}">
                <a16:creationId xmlns:a16="http://schemas.microsoft.com/office/drawing/2014/main" id="{6D8D4925-F1BB-4AE7-9112-E5F75F861C93}"/>
              </a:ext>
            </a:extLst>
          </p:cNvPr>
          <p:cNvSpPr>
            <a:spLocks noGrp="1"/>
          </p:cNvSpPr>
          <p:nvPr>
            <p:ph type="body" sz="quarter" idx="17" hasCustomPrompt="1"/>
          </p:nvPr>
        </p:nvSpPr>
        <p:spPr>
          <a:xfrm>
            <a:off x="4060186" y="4339424"/>
            <a:ext cx="771525" cy="771525"/>
          </a:xfrm>
          <a:prstGeom prst="ellipse">
            <a:avLst/>
          </a:prstGeom>
          <a:solidFill>
            <a:srgbClr val="830051"/>
          </a:solidFill>
        </p:spPr>
        <p:txBody>
          <a:bodyPr lIns="0" rIns="0" bIns="0" anchor="ctr"/>
          <a:lstStyle>
            <a:lvl1pPr algn="ctr">
              <a:defRPr sz="5400" b="1">
                <a:solidFill>
                  <a:schemeClr val="bg1"/>
                </a:solidFill>
                <a:latin typeface="Arial" panose="020B0604020202020204" pitchFamily="34" charset="0"/>
                <a:cs typeface="Arial" panose="020B0604020202020204" pitchFamily="34" charset="0"/>
              </a:defRPr>
            </a:lvl1pPr>
          </a:lstStyle>
          <a:p>
            <a:pPr lvl="0"/>
            <a:r>
              <a:rPr lang="en-GB"/>
              <a:t>4</a:t>
            </a:r>
          </a:p>
        </p:txBody>
      </p:sp>
      <p:sp>
        <p:nvSpPr>
          <p:cNvPr id="18" name="Text Placeholder 13">
            <a:extLst>
              <a:ext uri="{FF2B5EF4-FFF2-40B4-BE49-F238E27FC236}">
                <a16:creationId xmlns:a16="http://schemas.microsoft.com/office/drawing/2014/main" id="{D8D28AB4-D589-4531-BF1B-15CF59C7A454}"/>
              </a:ext>
            </a:extLst>
          </p:cNvPr>
          <p:cNvSpPr>
            <a:spLocks noGrp="1"/>
          </p:cNvSpPr>
          <p:nvPr>
            <p:ph type="body" sz="quarter" idx="18" hasCustomPrompt="1"/>
          </p:nvPr>
        </p:nvSpPr>
        <p:spPr>
          <a:xfrm>
            <a:off x="4060186" y="5442728"/>
            <a:ext cx="771525" cy="771525"/>
          </a:xfrm>
          <a:prstGeom prst="ellipse">
            <a:avLst/>
          </a:prstGeom>
          <a:solidFill>
            <a:srgbClr val="830051"/>
          </a:solidFill>
        </p:spPr>
        <p:txBody>
          <a:bodyPr lIns="0" rIns="0" bIns="0" anchor="ctr"/>
          <a:lstStyle>
            <a:lvl1pPr algn="ctr">
              <a:defRPr sz="5400" b="1">
                <a:solidFill>
                  <a:schemeClr val="bg1"/>
                </a:solidFill>
                <a:latin typeface="Arial" panose="020B0604020202020204" pitchFamily="34" charset="0"/>
                <a:cs typeface="Arial" panose="020B0604020202020204" pitchFamily="34" charset="0"/>
              </a:defRPr>
            </a:lvl1pPr>
          </a:lstStyle>
          <a:p>
            <a:pPr lvl="0"/>
            <a:r>
              <a:rPr lang="en-GB"/>
              <a:t>5</a:t>
            </a:r>
          </a:p>
        </p:txBody>
      </p:sp>
      <p:sp>
        <p:nvSpPr>
          <p:cNvPr id="20" name="Text Placeholder 19">
            <a:extLst>
              <a:ext uri="{FF2B5EF4-FFF2-40B4-BE49-F238E27FC236}">
                <a16:creationId xmlns:a16="http://schemas.microsoft.com/office/drawing/2014/main" id="{C9E9B22D-1F27-48B8-A925-143AF65D8B4D}"/>
              </a:ext>
            </a:extLst>
          </p:cNvPr>
          <p:cNvSpPr>
            <a:spLocks noGrp="1"/>
          </p:cNvSpPr>
          <p:nvPr>
            <p:ph type="body" sz="quarter" idx="19" hasCustomPrompt="1"/>
          </p:nvPr>
        </p:nvSpPr>
        <p:spPr>
          <a:xfrm>
            <a:off x="4888933" y="1166033"/>
            <a:ext cx="2471361" cy="498475"/>
          </a:xfrm>
        </p:spPr>
        <p:txBody>
          <a:bodyPr anchor="ctr"/>
          <a:lstStyle>
            <a:lvl1pPr>
              <a:defRPr sz="2200">
                <a:solidFill>
                  <a:srgbClr val="830051"/>
                </a:solidFill>
              </a:defRPr>
            </a:lvl1pPr>
          </a:lstStyle>
          <a:p>
            <a:pPr lvl="0"/>
            <a:r>
              <a:rPr lang="en-US"/>
              <a:t>Enter text here</a:t>
            </a:r>
            <a:endParaRPr lang="en-GB"/>
          </a:p>
        </p:txBody>
      </p:sp>
      <p:sp>
        <p:nvSpPr>
          <p:cNvPr id="21" name="Text Placeholder 19">
            <a:extLst>
              <a:ext uri="{FF2B5EF4-FFF2-40B4-BE49-F238E27FC236}">
                <a16:creationId xmlns:a16="http://schemas.microsoft.com/office/drawing/2014/main" id="{D17DE0D8-D428-4EAB-B15D-FFBFD35AC167}"/>
              </a:ext>
            </a:extLst>
          </p:cNvPr>
          <p:cNvSpPr>
            <a:spLocks noGrp="1"/>
          </p:cNvSpPr>
          <p:nvPr>
            <p:ph type="body" sz="quarter" idx="20" hasCustomPrompt="1"/>
          </p:nvPr>
        </p:nvSpPr>
        <p:spPr>
          <a:xfrm>
            <a:off x="4888933" y="2269339"/>
            <a:ext cx="2471361" cy="498475"/>
          </a:xfrm>
        </p:spPr>
        <p:txBody>
          <a:bodyPr anchor="ctr"/>
          <a:lstStyle>
            <a:lvl1pPr>
              <a:defRPr sz="2200">
                <a:solidFill>
                  <a:srgbClr val="830051"/>
                </a:solidFill>
              </a:defRPr>
            </a:lvl1pPr>
          </a:lstStyle>
          <a:p>
            <a:pPr lvl="0"/>
            <a:r>
              <a:rPr lang="en-US"/>
              <a:t>Enter text here</a:t>
            </a:r>
            <a:endParaRPr lang="en-GB"/>
          </a:p>
        </p:txBody>
      </p:sp>
      <p:sp>
        <p:nvSpPr>
          <p:cNvPr id="22" name="Text Placeholder 19">
            <a:extLst>
              <a:ext uri="{FF2B5EF4-FFF2-40B4-BE49-F238E27FC236}">
                <a16:creationId xmlns:a16="http://schemas.microsoft.com/office/drawing/2014/main" id="{D82E826A-84AB-4A40-B46A-670A97C5139C}"/>
              </a:ext>
            </a:extLst>
          </p:cNvPr>
          <p:cNvSpPr>
            <a:spLocks noGrp="1"/>
          </p:cNvSpPr>
          <p:nvPr>
            <p:ph type="body" sz="quarter" idx="21" hasCustomPrompt="1"/>
          </p:nvPr>
        </p:nvSpPr>
        <p:spPr>
          <a:xfrm>
            <a:off x="4888933" y="3372643"/>
            <a:ext cx="2471361" cy="498475"/>
          </a:xfrm>
        </p:spPr>
        <p:txBody>
          <a:bodyPr anchor="ctr"/>
          <a:lstStyle>
            <a:lvl1pPr>
              <a:defRPr sz="2200">
                <a:solidFill>
                  <a:srgbClr val="830051"/>
                </a:solidFill>
              </a:defRPr>
            </a:lvl1pPr>
          </a:lstStyle>
          <a:p>
            <a:pPr lvl="0"/>
            <a:r>
              <a:rPr lang="en-US"/>
              <a:t>Enter text here</a:t>
            </a:r>
            <a:endParaRPr lang="en-GB"/>
          </a:p>
        </p:txBody>
      </p:sp>
      <p:sp>
        <p:nvSpPr>
          <p:cNvPr id="23" name="Text Placeholder 19">
            <a:extLst>
              <a:ext uri="{FF2B5EF4-FFF2-40B4-BE49-F238E27FC236}">
                <a16:creationId xmlns:a16="http://schemas.microsoft.com/office/drawing/2014/main" id="{4526BC8C-5DD7-48E9-B455-5ACA15878A3E}"/>
              </a:ext>
            </a:extLst>
          </p:cNvPr>
          <p:cNvSpPr>
            <a:spLocks noGrp="1"/>
          </p:cNvSpPr>
          <p:nvPr>
            <p:ph type="body" sz="quarter" idx="22" hasCustomPrompt="1"/>
          </p:nvPr>
        </p:nvSpPr>
        <p:spPr>
          <a:xfrm>
            <a:off x="4888933" y="4475949"/>
            <a:ext cx="2471361" cy="498475"/>
          </a:xfrm>
        </p:spPr>
        <p:txBody>
          <a:bodyPr anchor="ctr"/>
          <a:lstStyle>
            <a:lvl1pPr>
              <a:defRPr sz="2200">
                <a:solidFill>
                  <a:srgbClr val="830051"/>
                </a:solidFill>
              </a:defRPr>
            </a:lvl1pPr>
          </a:lstStyle>
          <a:p>
            <a:pPr lvl="0"/>
            <a:r>
              <a:rPr lang="en-US"/>
              <a:t>Enter text here</a:t>
            </a:r>
            <a:endParaRPr lang="en-GB"/>
          </a:p>
        </p:txBody>
      </p:sp>
      <p:sp>
        <p:nvSpPr>
          <p:cNvPr id="24" name="Text Placeholder 19">
            <a:extLst>
              <a:ext uri="{FF2B5EF4-FFF2-40B4-BE49-F238E27FC236}">
                <a16:creationId xmlns:a16="http://schemas.microsoft.com/office/drawing/2014/main" id="{5747AC84-31B8-4B0B-AC8F-6E6389C95819}"/>
              </a:ext>
            </a:extLst>
          </p:cNvPr>
          <p:cNvSpPr>
            <a:spLocks noGrp="1"/>
          </p:cNvSpPr>
          <p:nvPr>
            <p:ph type="body" sz="quarter" idx="23" hasCustomPrompt="1"/>
          </p:nvPr>
        </p:nvSpPr>
        <p:spPr>
          <a:xfrm>
            <a:off x="4888933" y="5579253"/>
            <a:ext cx="2471361" cy="498475"/>
          </a:xfrm>
        </p:spPr>
        <p:txBody>
          <a:bodyPr anchor="ctr"/>
          <a:lstStyle>
            <a:lvl1pPr>
              <a:defRPr sz="2200">
                <a:solidFill>
                  <a:srgbClr val="830051"/>
                </a:solidFill>
              </a:defRPr>
            </a:lvl1pPr>
          </a:lstStyle>
          <a:p>
            <a:pPr lvl="0"/>
            <a:r>
              <a:rPr lang="en-US"/>
              <a:t>Enter text here</a:t>
            </a:r>
            <a:endParaRPr lang="en-GB"/>
          </a:p>
        </p:txBody>
      </p:sp>
      <p:grpSp>
        <p:nvGrpSpPr>
          <p:cNvPr id="35" name="Group 34">
            <a:extLst>
              <a:ext uri="{FF2B5EF4-FFF2-40B4-BE49-F238E27FC236}">
                <a16:creationId xmlns:a16="http://schemas.microsoft.com/office/drawing/2014/main" id="{23800029-7342-41EE-A40B-3F3F05B4EF69}"/>
              </a:ext>
            </a:extLst>
          </p:cNvPr>
          <p:cNvGrpSpPr/>
          <p:nvPr/>
        </p:nvGrpSpPr>
        <p:grpSpPr>
          <a:xfrm>
            <a:off x="-3721606" y="1"/>
            <a:ext cx="3507559" cy="1958643"/>
            <a:chOff x="838199" y="1150070"/>
            <a:chExt cx="3507558" cy="1958642"/>
          </a:xfrm>
          <a:solidFill>
            <a:schemeClr val="tx1"/>
          </a:solidFill>
        </p:grpSpPr>
        <p:sp>
          <p:nvSpPr>
            <p:cNvPr id="36" name="Rectangle 35">
              <a:extLst>
                <a:ext uri="{FF2B5EF4-FFF2-40B4-BE49-F238E27FC236}">
                  <a16:creationId xmlns:a16="http://schemas.microsoft.com/office/drawing/2014/main" id="{BC9F3E8B-6FA2-4AED-8679-8E700A3A28D3}"/>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9" name="TextBox 38">
              <a:extLst>
                <a:ext uri="{FF2B5EF4-FFF2-40B4-BE49-F238E27FC236}">
                  <a16:creationId xmlns:a16="http://schemas.microsoft.com/office/drawing/2014/main" id="{458F9D95-D032-47C8-85BE-91FE934715CB}"/>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0" name="Rectangle 39">
              <a:extLst>
                <a:ext uri="{FF2B5EF4-FFF2-40B4-BE49-F238E27FC236}">
                  <a16:creationId xmlns:a16="http://schemas.microsoft.com/office/drawing/2014/main" id="{F5670F19-167C-4B3A-ACE6-84399E5FD868}"/>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1" name="TextBox 40">
              <a:extLst>
                <a:ext uri="{FF2B5EF4-FFF2-40B4-BE49-F238E27FC236}">
                  <a16:creationId xmlns:a16="http://schemas.microsoft.com/office/drawing/2014/main" id="{BE2C7B66-AA38-4098-AEE3-DF7BA58BF73E}"/>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2" name="TextBox 41">
              <a:extLst>
                <a:ext uri="{FF2B5EF4-FFF2-40B4-BE49-F238E27FC236}">
                  <a16:creationId xmlns:a16="http://schemas.microsoft.com/office/drawing/2014/main" id="{A2FF72E0-6E08-4B94-86D9-101E9AC3791A}"/>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43" name="Group 42">
            <a:extLst>
              <a:ext uri="{FF2B5EF4-FFF2-40B4-BE49-F238E27FC236}">
                <a16:creationId xmlns:a16="http://schemas.microsoft.com/office/drawing/2014/main" id="{4560DE46-4367-40AC-984A-56D30273201C}"/>
              </a:ext>
            </a:extLst>
          </p:cNvPr>
          <p:cNvGrpSpPr/>
          <p:nvPr/>
        </p:nvGrpSpPr>
        <p:grpSpPr>
          <a:xfrm>
            <a:off x="12344707" y="1"/>
            <a:ext cx="3507559" cy="4472103"/>
            <a:chOff x="838198" y="1150069"/>
            <a:chExt cx="3507559" cy="4472103"/>
          </a:xfrm>
        </p:grpSpPr>
        <p:sp>
          <p:nvSpPr>
            <p:cNvPr id="44" name="Rectangle 43">
              <a:extLst>
                <a:ext uri="{FF2B5EF4-FFF2-40B4-BE49-F238E27FC236}">
                  <a16:creationId xmlns:a16="http://schemas.microsoft.com/office/drawing/2014/main" id="{D77C7000-6A00-46EB-8256-AA19DB4C67B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5" name="TextBox 44">
              <a:extLst>
                <a:ext uri="{FF2B5EF4-FFF2-40B4-BE49-F238E27FC236}">
                  <a16:creationId xmlns:a16="http://schemas.microsoft.com/office/drawing/2014/main" id="{CCF08EC9-638E-46A6-9DEF-4EB8E989511A}"/>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46" name="Rectangle 45">
              <a:extLst>
                <a:ext uri="{FF2B5EF4-FFF2-40B4-BE49-F238E27FC236}">
                  <a16:creationId xmlns:a16="http://schemas.microsoft.com/office/drawing/2014/main" id="{EFD25820-D5CC-4033-92E9-0D911353DD1C}"/>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7" name="TextBox 46">
              <a:extLst>
                <a:ext uri="{FF2B5EF4-FFF2-40B4-BE49-F238E27FC236}">
                  <a16:creationId xmlns:a16="http://schemas.microsoft.com/office/drawing/2014/main" id="{0974394D-B03C-4A79-A729-14E2FA4A8BAF}"/>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8" name="TextBox 47">
              <a:extLst>
                <a:ext uri="{FF2B5EF4-FFF2-40B4-BE49-F238E27FC236}">
                  <a16:creationId xmlns:a16="http://schemas.microsoft.com/office/drawing/2014/main" id="{CF915915-643B-491B-B910-F6BD602B02BE}"/>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9" name="TextBox 48">
              <a:extLst>
                <a:ext uri="{FF2B5EF4-FFF2-40B4-BE49-F238E27FC236}">
                  <a16:creationId xmlns:a16="http://schemas.microsoft.com/office/drawing/2014/main" id="{D960568A-74D3-4EFC-82DA-51296970FC11}"/>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50" name="TextBox 49">
              <a:extLst>
                <a:ext uri="{FF2B5EF4-FFF2-40B4-BE49-F238E27FC236}">
                  <a16:creationId xmlns:a16="http://schemas.microsoft.com/office/drawing/2014/main" id="{ACEF30BB-7461-48CA-820F-C27349634BA4}"/>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51" name="TextBox 50">
              <a:extLst>
                <a:ext uri="{FF2B5EF4-FFF2-40B4-BE49-F238E27FC236}">
                  <a16:creationId xmlns:a16="http://schemas.microsoft.com/office/drawing/2014/main" id="{6D28CA76-72F4-4AFD-861C-32ECC288E5F1}"/>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cxnSp>
        <p:nvCxnSpPr>
          <p:cNvPr id="52" name="Straight Connector 51">
            <a:extLst>
              <a:ext uri="{FF2B5EF4-FFF2-40B4-BE49-F238E27FC236}">
                <a16:creationId xmlns:a16="http://schemas.microsoft.com/office/drawing/2014/main" id="{86D38056-CB8D-403C-9ECA-680A2486938F}"/>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E95D52DA-DDD1-46BB-8369-2A582A08F412}"/>
              </a:ext>
            </a:extLst>
          </p:cNvPr>
          <p:cNvGrpSpPr/>
          <p:nvPr userDrawn="1"/>
        </p:nvGrpSpPr>
        <p:grpSpPr>
          <a:xfrm>
            <a:off x="-3721606" y="1"/>
            <a:ext cx="3507559" cy="1958643"/>
            <a:chOff x="838199" y="1150070"/>
            <a:chExt cx="3507558" cy="1958642"/>
          </a:xfrm>
          <a:solidFill>
            <a:schemeClr val="tx1"/>
          </a:solidFill>
        </p:grpSpPr>
        <p:sp>
          <p:nvSpPr>
            <p:cNvPr id="55" name="Rectangle 54">
              <a:extLst>
                <a:ext uri="{FF2B5EF4-FFF2-40B4-BE49-F238E27FC236}">
                  <a16:creationId xmlns:a16="http://schemas.microsoft.com/office/drawing/2014/main" id="{A4868A80-16DD-4259-A2E7-33D957E1430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56" name="TextBox 55">
              <a:extLst>
                <a:ext uri="{FF2B5EF4-FFF2-40B4-BE49-F238E27FC236}">
                  <a16:creationId xmlns:a16="http://schemas.microsoft.com/office/drawing/2014/main" id="{5E053C36-C64F-40D2-A63F-4C197E3DFCC3}"/>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57" name="Rectangle 56">
              <a:extLst>
                <a:ext uri="{FF2B5EF4-FFF2-40B4-BE49-F238E27FC236}">
                  <a16:creationId xmlns:a16="http://schemas.microsoft.com/office/drawing/2014/main" id="{38456FA2-FBCA-4C50-9DBA-F4BA8DFE291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8" name="TextBox 57">
              <a:extLst>
                <a:ext uri="{FF2B5EF4-FFF2-40B4-BE49-F238E27FC236}">
                  <a16:creationId xmlns:a16="http://schemas.microsoft.com/office/drawing/2014/main" id="{B0038DB6-7182-4632-9F28-B79F2E28C163}"/>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59" name="TextBox 58">
              <a:extLst>
                <a:ext uri="{FF2B5EF4-FFF2-40B4-BE49-F238E27FC236}">
                  <a16:creationId xmlns:a16="http://schemas.microsoft.com/office/drawing/2014/main" id="{6846DA6F-C665-445F-8B95-A6822D19B50C}"/>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60" name="Group 59">
            <a:extLst>
              <a:ext uri="{FF2B5EF4-FFF2-40B4-BE49-F238E27FC236}">
                <a16:creationId xmlns:a16="http://schemas.microsoft.com/office/drawing/2014/main" id="{5A60B20B-AA98-4EDF-A952-5372995C3BA5}"/>
              </a:ext>
            </a:extLst>
          </p:cNvPr>
          <p:cNvGrpSpPr/>
          <p:nvPr userDrawn="1"/>
        </p:nvGrpSpPr>
        <p:grpSpPr>
          <a:xfrm>
            <a:off x="12344707" y="1"/>
            <a:ext cx="3507559" cy="4472103"/>
            <a:chOff x="838198" y="1150069"/>
            <a:chExt cx="3507559" cy="4472103"/>
          </a:xfrm>
        </p:grpSpPr>
        <p:sp>
          <p:nvSpPr>
            <p:cNvPr id="61" name="Rectangle 60">
              <a:extLst>
                <a:ext uri="{FF2B5EF4-FFF2-40B4-BE49-F238E27FC236}">
                  <a16:creationId xmlns:a16="http://schemas.microsoft.com/office/drawing/2014/main" id="{6F910CFA-BEB9-4A14-A540-90C5C5794EC2}"/>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62" name="TextBox 61">
              <a:extLst>
                <a:ext uri="{FF2B5EF4-FFF2-40B4-BE49-F238E27FC236}">
                  <a16:creationId xmlns:a16="http://schemas.microsoft.com/office/drawing/2014/main" id="{0F5133EB-7A48-4015-BA52-6F6C7FE4D424}"/>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63" name="Rectangle 62">
              <a:extLst>
                <a:ext uri="{FF2B5EF4-FFF2-40B4-BE49-F238E27FC236}">
                  <a16:creationId xmlns:a16="http://schemas.microsoft.com/office/drawing/2014/main" id="{63AFA358-B3EE-4F69-8114-5DF432F77119}"/>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64" name="TextBox 63">
              <a:extLst>
                <a:ext uri="{FF2B5EF4-FFF2-40B4-BE49-F238E27FC236}">
                  <a16:creationId xmlns:a16="http://schemas.microsoft.com/office/drawing/2014/main" id="{B9CFB71B-565A-4974-A316-F7E64EF2B3C4}"/>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65" name="TextBox 64">
              <a:extLst>
                <a:ext uri="{FF2B5EF4-FFF2-40B4-BE49-F238E27FC236}">
                  <a16:creationId xmlns:a16="http://schemas.microsoft.com/office/drawing/2014/main" id="{17D7DF23-4FD3-44C4-A4EF-2450C1C552EA}"/>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66" name="TextBox 65">
              <a:extLst>
                <a:ext uri="{FF2B5EF4-FFF2-40B4-BE49-F238E27FC236}">
                  <a16:creationId xmlns:a16="http://schemas.microsoft.com/office/drawing/2014/main" id="{3AE65775-193F-45C9-AB57-609B342B7FCB}"/>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67" name="TextBox 66">
              <a:extLst>
                <a:ext uri="{FF2B5EF4-FFF2-40B4-BE49-F238E27FC236}">
                  <a16:creationId xmlns:a16="http://schemas.microsoft.com/office/drawing/2014/main" id="{5C1A9904-35AF-4B6D-9412-44BAFF28E319}"/>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68" name="TextBox 67">
              <a:extLst>
                <a:ext uri="{FF2B5EF4-FFF2-40B4-BE49-F238E27FC236}">
                  <a16:creationId xmlns:a16="http://schemas.microsoft.com/office/drawing/2014/main" id="{3FC7CAB7-E877-47E2-9781-F0FC8410A4A7}"/>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69" name="Text Placeholder 30">
            <a:extLst>
              <a:ext uri="{FF2B5EF4-FFF2-40B4-BE49-F238E27FC236}">
                <a16:creationId xmlns:a16="http://schemas.microsoft.com/office/drawing/2014/main" id="{871444C3-AAA5-42F3-ACF1-DED93F57E4F2}"/>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cxnSp>
        <p:nvCxnSpPr>
          <p:cNvPr id="70" name="Straight Connector 69" hidden="1">
            <a:extLst>
              <a:ext uri="{FF2B5EF4-FFF2-40B4-BE49-F238E27FC236}">
                <a16:creationId xmlns:a16="http://schemas.microsoft.com/office/drawing/2014/main" id="{55465633-06B3-4693-B37E-D7ABC8613183}"/>
              </a:ext>
            </a:extLst>
          </p:cNvPr>
          <p:cNvCxnSpPr>
            <a:cxnSpLocks/>
          </p:cNvCxnSpPr>
          <p:nvPr userDrawn="1"/>
        </p:nvCxnSpPr>
        <p:spPr>
          <a:xfrm>
            <a:off x="10082171" y="6368721"/>
            <a:ext cx="0" cy="266115"/>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1" name="Text Placeholder 18">
            <a:extLst>
              <a:ext uri="{FF2B5EF4-FFF2-40B4-BE49-F238E27FC236}">
                <a16:creationId xmlns:a16="http://schemas.microsoft.com/office/drawing/2014/main" id="{34CC7984-8342-4FCC-9841-EBE83ECDB31F}"/>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17800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Alt.">
    <p:spTree>
      <p:nvGrpSpPr>
        <p:cNvPr id="1" name=""/>
        <p:cNvGrpSpPr/>
        <p:nvPr/>
      </p:nvGrpSpPr>
      <p:grpSpPr>
        <a:xfrm>
          <a:off x="0" y="0"/>
          <a:ext cx="0" cy="0"/>
          <a:chOff x="0" y="0"/>
          <a:chExt cx="0" cy="0"/>
        </a:xfrm>
      </p:grpSpPr>
      <p:sp>
        <p:nvSpPr>
          <p:cNvPr id="25" name="Text Placeholder 6">
            <a:extLst>
              <a:ext uri="{FF2B5EF4-FFF2-40B4-BE49-F238E27FC236}">
                <a16:creationId xmlns:a16="http://schemas.microsoft.com/office/drawing/2014/main" id="{34FDD88E-A8AC-4C00-B6CB-0A5F7186EDE6}"/>
              </a:ext>
            </a:extLst>
          </p:cNvPr>
          <p:cNvSpPr>
            <a:spLocks noGrp="1"/>
          </p:cNvSpPr>
          <p:nvPr>
            <p:ph type="body" sz="quarter" idx="28" hasCustomPrompt="1"/>
          </p:nvPr>
        </p:nvSpPr>
        <p:spPr>
          <a:xfrm>
            <a:off x="3523775" y="-574854"/>
            <a:ext cx="8049527" cy="8049527"/>
          </a:xfrm>
          <a:prstGeom prst="ellipse">
            <a:avLst/>
          </a:prstGeom>
          <a:solidFill>
            <a:srgbClr val="830051"/>
          </a:solidFill>
        </p:spPr>
        <p:txBody>
          <a:bodyPr lIns="720000" rIns="720000" anchor="ctr"/>
          <a:lstStyle>
            <a:lvl1pPr algn="ctr">
              <a:defRPr sz="3600">
                <a:solidFill>
                  <a:schemeClr val="bg1"/>
                </a:solidFill>
                <a:latin typeface="+mj-lt"/>
              </a:defRPr>
            </a:lvl1pPr>
          </a:lstStyle>
          <a:p>
            <a:pPr lvl="0"/>
            <a:r>
              <a:rPr lang="en-GB"/>
              <a:t> </a:t>
            </a:r>
          </a:p>
        </p:txBody>
      </p:sp>
      <p:sp>
        <p:nvSpPr>
          <p:cNvPr id="2" name="Title 1">
            <a:extLst>
              <a:ext uri="{FF2B5EF4-FFF2-40B4-BE49-F238E27FC236}">
                <a16:creationId xmlns:a16="http://schemas.microsoft.com/office/drawing/2014/main" id="{CD2FE97C-33AF-43D2-AAB4-C42B35C1720A}"/>
              </a:ext>
            </a:extLst>
          </p:cNvPr>
          <p:cNvSpPr>
            <a:spLocks noGrp="1"/>
          </p:cNvSpPr>
          <p:nvPr>
            <p:ph type="title" hasCustomPrompt="1"/>
          </p:nvPr>
        </p:nvSpPr>
        <p:spPr>
          <a:xfrm>
            <a:off x="318837" y="1022684"/>
            <a:ext cx="3134483" cy="611563"/>
          </a:xfrm>
        </p:spPr>
        <p:txBody>
          <a:bodyPr/>
          <a:lstStyle>
            <a:lvl1pPr>
              <a:defRPr>
                <a:solidFill>
                  <a:srgbClr val="830051"/>
                </a:solidFill>
              </a:defRPr>
            </a:lvl1pPr>
          </a:lstStyle>
          <a:p>
            <a:r>
              <a:rPr lang="en-US"/>
              <a:t>Agenda</a:t>
            </a:r>
            <a:endParaRPr lang="en-GB"/>
          </a:p>
        </p:txBody>
      </p:sp>
      <p:sp>
        <p:nvSpPr>
          <p:cNvPr id="3" name="Date Placeholder 2">
            <a:extLst>
              <a:ext uri="{FF2B5EF4-FFF2-40B4-BE49-F238E27FC236}">
                <a16:creationId xmlns:a16="http://schemas.microsoft.com/office/drawing/2014/main" id="{C43B2BEF-D3AC-41A3-92C3-90333A5ED874}"/>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F84A77B2-7378-49BF-A2CA-AA570B6F1C0A}"/>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F84298EF-55E5-4767-8062-0C493A725EFF}"/>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10" name="Text Placeholder 9">
            <a:extLst>
              <a:ext uri="{FF2B5EF4-FFF2-40B4-BE49-F238E27FC236}">
                <a16:creationId xmlns:a16="http://schemas.microsoft.com/office/drawing/2014/main" id="{FC19D02F-4C7B-4ABF-ACCD-A559862B04AD}"/>
              </a:ext>
            </a:extLst>
          </p:cNvPr>
          <p:cNvSpPr>
            <a:spLocks noGrp="1"/>
          </p:cNvSpPr>
          <p:nvPr>
            <p:ph type="body" sz="quarter" idx="13" hasCustomPrompt="1"/>
          </p:nvPr>
        </p:nvSpPr>
        <p:spPr>
          <a:xfrm>
            <a:off x="319088" y="1633537"/>
            <a:ext cx="3133725" cy="611563"/>
          </a:xfrm>
        </p:spPr>
        <p:txBody>
          <a:bodyPr/>
          <a:lstStyle>
            <a:lvl1pPr>
              <a:defRPr/>
            </a:lvl1pPr>
          </a:lstStyle>
          <a:p>
            <a:pPr lvl="0"/>
            <a:r>
              <a:rPr lang="en-US"/>
              <a:t>Enter text here </a:t>
            </a:r>
            <a:endParaRPr lang="en-GB"/>
          </a:p>
        </p:txBody>
      </p:sp>
      <p:sp>
        <p:nvSpPr>
          <p:cNvPr id="14" name="Text Placeholder 13">
            <a:extLst>
              <a:ext uri="{FF2B5EF4-FFF2-40B4-BE49-F238E27FC236}">
                <a16:creationId xmlns:a16="http://schemas.microsoft.com/office/drawing/2014/main" id="{0B39FC54-1D8D-48F9-A5F5-80DFB7A90586}"/>
              </a:ext>
            </a:extLst>
          </p:cNvPr>
          <p:cNvSpPr>
            <a:spLocks noGrp="1"/>
          </p:cNvSpPr>
          <p:nvPr>
            <p:ph type="body" sz="quarter" idx="14" hasCustomPrompt="1"/>
          </p:nvPr>
        </p:nvSpPr>
        <p:spPr>
          <a:xfrm>
            <a:off x="5564337" y="1117943"/>
            <a:ext cx="607379" cy="607379"/>
          </a:xfrm>
          <a:prstGeom prst="ellipse">
            <a:avLst/>
          </a:prstGeom>
          <a:solidFill>
            <a:schemeClr val="bg1"/>
          </a:solidFill>
        </p:spPr>
        <p:txBody>
          <a:bodyPr lIns="0" rIns="0" bIns="0" anchor="ctr"/>
          <a:lstStyle>
            <a:lvl1pPr algn="ctr">
              <a:defRPr sz="4800" b="1">
                <a:solidFill>
                  <a:srgbClr val="830051"/>
                </a:solidFill>
                <a:latin typeface="Arial" panose="020B0604020202020204" pitchFamily="34" charset="0"/>
                <a:cs typeface="Arial" panose="020B0604020202020204" pitchFamily="34" charset="0"/>
              </a:defRPr>
            </a:lvl1pPr>
          </a:lstStyle>
          <a:p>
            <a:pPr lvl="0"/>
            <a:r>
              <a:rPr lang="en-GB"/>
              <a:t>1</a:t>
            </a:r>
          </a:p>
        </p:txBody>
      </p:sp>
      <p:sp>
        <p:nvSpPr>
          <p:cNvPr id="15" name="Text Placeholder 13">
            <a:extLst>
              <a:ext uri="{FF2B5EF4-FFF2-40B4-BE49-F238E27FC236}">
                <a16:creationId xmlns:a16="http://schemas.microsoft.com/office/drawing/2014/main" id="{8522B8C8-CDD6-44E6-8872-00C29EA4A7E1}"/>
              </a:ext>
            </a:extLst>
          </p:cNvPr>
          <p:cNvSpPr>
            <a:spLocks noGrp="1"/>
          </p:cNvSpPr>
          <p:nvPr>
            <p:ph type="body" sz="quarter" idx="15" hasCustomPrompt="1"/>
          </p:nvPr>
        </p:nvSpPr>
        <p:spPr>
          <a:xfrm>
            <a:off x="5564337" y="2123469"/>
            <a:ext cx="607379" cy="607379"/>
          </a:xfrm>
          <a:prstGeom prst="ellipse">
            <a:avLst/>
          </a:prstGeom>
          <a:solidFill>
            <a:schemeClr val="bg1"/>
          </a:solidFill>
        </p:spPr>
        <p:txBody>
          <a:bodyPr lIns="0" rIns="0" bIns="0" anchor="ctr"/>
          <a:lstStyle>
            <a:lvl1pPr algn="ctr">
              <a:defRPr sz="4800" b="1">
                <a:solidFill>
                  <a:srgbClr val="830051"/>
                </a:solidFill>
                <a:latin typeface="Arial" panose="020B0604020202020204" pitchFamily="34" charset="0"/>
                <a:cs typeface="Arial" panose="020B0604020202020204" pitchFamily="34" charset="0"/>
              </a:defRPr>
            </a:lvl1pPr>
          </a:lstStyle>
          <a:p>
            <a:pPr lvl="0"/>
            <a:r>
              <a:rPr lang="en-GB"/>
              <a:t>2</a:t>
            </a:r>
          </a:p>
        </p:txBody>
      </p:sp>
      <p:sp>
        <p:nvSpPr>
          <p:cNvPr id="16" name="Text Placeholder 13">
            <a:extLst>
              <a:ext uri="{FF2B5EF4-FFF2-40B4-BE49-F238E27FC236}">
                <a16:creationId xmlns:a16="http://schemas.microsoft.com/office/drawing/2014/main" id="{7B78AFB3-6825-46C6-A8D5-31D759D5A38B}"/>
              </a:ext>
            </a:extLst>
          </p:cNvPr>
          <p:cNvSpPr>
            <a:spLocks noGrp="1"/>
          </p:cNvSpPr>
          <p:nvPr>
            <p:ph type="body" sz="quarter" idx="16" hasCustomPrompt="1"/>
          </p:nvPr>
        </p:nvSpPr>
        <p:spPr>
          <a:xfrm>
            <a:off x="5564337" y="3128994"/>
            <a:ext cx="607379" cy="607379"/>
          </a:xfrm>
          <a:prstGeom prst="ellipse">
            <a:avLst/>
          </a:prstGeom>
          <a:solidFill>
            <a:schemeClr val="bg1"/>
          </a:solidFill>
        </p:spPr>
        <p:txBody>
          <a:bodyPr lIns="0" rIns="0" bIns="0" anchor="ctr"/>
          <a:lstStyle>
            <a:lvl1pPr algn="ctr">
              <a:defRPr sz="4800" b="1">
                <a:solidFill>
                  <a:srgbClr val="830051"/>
                </a:solidFill>
                <a:latin typeface="Arial" panose="020B0604020202020204" pitchFamily="34" charset="0"/>
                <a:cs typeface="Arial" panose="020B0604020202020204" pitchFamily="34" charset="0"/>
              </a:defRPr>
            </a:lvl1pPr>
          </a:lstStyle>
          <a:p>
            <a:pPr lvl="0"/>
            <a:r>
              <a:rPr lang="en-GB"/>
              <a:t>3</a:t>
            </a:r>
          </a:p>
        </p:txBody>
      </p:sp>
      <p:sp>
        <p:nvSpPr>
          <p:cNvPr id="17" name="Text Placeholder 13">
            <a:extLst>
              <a:ext uri="{FF2B5EF4-FFF2-40B4-BE49-F238E27FC236}">
                <a16:creationId xmlns:a16="http://schemas.microsoft.com/office/drawing/2014/main" id="{6D8D4925-F1BB-4AE7-9112-E5F75F861C93}"/>
              </a:ext>
            </a:extLst>
          </p:cNvPr>
          <p:cNvSpPr>
            <a:spLocks noGrp="1"/>
          </p:cNvSpPr>
          <p:nvPr>
            <p:ph type="body" sz="quarter" idx="17" hasCustomPrompt="1"/>
          </p:nvPr>
        </p:nvSpPr>
        <p:spPr>
          <a:xfrm>
            <a:off x="5564337" y="4134521"/>
            <a:ext cx="607379" cy="607379"/>
          </a:xfrm>
          <a:prstGeom prst="ellipse">
            <a:avLst/>
          </a:prstGeom>
          <a:solidFill>
            <a:schemeClr val="bg1"/>
          </a:solidFill>
        </p:spPr>
        <p:txBody>
          <a:bodyPr lIns="0" rIns="0" bIns="0" anchor="ctr"/>
          <a:lstStyle>
            <a:lvl1pPr algn="ctr">
              <a:defRPr sz="4800" b="1">
                <a:solidFill>
                  <a:srgbClr val="830051"/>
                </a:solidFill>
                <a:latin typeface="Arial" panose="020B0604020202020204" pitchFamily="34" charset="0"/>
                <a:cs typeface="Arial" panose="020B0604020202020204" pitchFamily="34" charset="0"/>
              </a:defRPr>
            </a:lvl1pPr>
          </a:lstStyle>
          <a:p>
            <a:pPr lvl="0"/>
            <a:r>
              <a:rPr lang="en-GB"/>
              <a:t>4</a:t>
            </a:r>
          </a:p>
        </p:txBody>
      </p:sp>
      <p:sp>
        <p:nvSpPr>
          <p:cNvPr id="18" name="Text Placeholder 13">
            <a:extLst>
              <a:ext uri="{FF2B5EF4-FFF2-40B4-BE49-F238E27FC236}">
                <a16:creationId xmlns:a16="http://schemas.microsoft.com/office/drawing/2014/main" id="{D8D28AB4-D589-4531-BF1B-15CF59C7A454}"/>
              </a:ext>
            </a:extLst>
          </p:cNvPr>
          <p:cNvSpPr>
            <a:spLocks noGrp="1"/>
          </p:cNvSpPr>
          <p:nvPr>
            <p:ph type="body" sz="quarter" idx="18" hasCustomPrompt="1"/>
          </p:nvPr>
        </p:nvSpPr>
        <p:spPr>
          <a:xfrm>
            <a:off x="5564337" y="5140048"/>
            <a:ext cx="607379" cy="607379"/>
          </a:xfrm>
          <a:prstGeom prst="ellipse">
            <a:avLst/>
          </a:prstGeom>
          <a:solidFill>
            <a:schemeClr val="bg1"/>
          </a:solidFill>
        </p:spPr>
        <p:txBody>
          <a:bodyPr lIns="0" rIns="0" bIns="0" anchor="ctr"/>
          <a:lstStyle>
            <a:lvl1pPr algn="ctr">
              <a:defRPr sz="4800" b="1">
                <a:solidFill>
                  <a:srgbClr val="830051"/>
                </a:solidFill>
                <a:latin typeface="Arial" panose="020B0604020202020204" pitchFamily="34" charset="0"/>
                <a:cs typeface="Arial" panose="020B0604020202020204" pitchFamily="34" charset="0"/>
              </a:defRPr>
            </a:lvl1pPr>
          </a:lstStyle>
          <a:p>
            <a:pPr lvl="0"/>
            <a:r>
              <a:rPr lang="en-GB"/>
              <a:t>5</a:t>
            </a:r>
          </a:p>
        </p:txBody>
      </p:sp>
      <p:sp>
        <p:nvSpPr>
          <p:cNvPr id="20" name="Text Placeholder 19">
            <a:extLst>
              <a:ext uri="{FF2B5EF4-FFF2-40B4-BE49-F238E27FC236}">
                <a16:creationId xmlns:a16="http://schemas.microsoft.com/office/drawing/2014/main" id="{C9E9B22D-1F27-48B8-A925-143AF65D8B4D}"/>
              </a:ext>
            </a:extLst>
          </p:cNvPr>
          <p:cNvSpPr>
            <a:spLocks noGrp="1"/>
          </p:cNvSpPr>
          <p:nvPr>
            <p:ph type="body" sz="quarter" idx="19" hasCustomPrompt="1"/>
          </p:nvPr>
        </p:nvSpPr>
        <p:spPr>
          <a:xfrm>
            <a:off x="6376505" y="1172395"/>
            <a:ext cx="3183752" cy="498475"/>
          </a:xfrm>
        </p:spPr>
        <p:txBody>
          <a:bodyPr anchor="ctr"/>
          <a:lstStyle>
            <a:lvl1pPr>
              <a:defRPr sz="2200">
                <a:solidFill>
                  <a:schemeClr val="bg1"/>
                </a:solidFill>
              </a:defRPr>
            </a:lvl1pPr>
          </a:lstStyle>
          <a:p>
            <a:pPr lvl="0"/>
            <a:r>
              <a:rPr lang="en-US"/>
              <a:t>Enter text here</a:t>
            </a:r>
            <a:endParaRPr lang="en-GB"/>
          </a:p>
        </p:txBody>
      </p:sp>
      <p:sp>
        <p:nvSpPr>
          <p:cNvPr id="21" name="Text Placeholder 19">
            <a:extLst>
              <a:ext uri="{FF2B5EF4-FFF2-40B4-BE49-F238E27FC236}">
                <a16:creationId xmlns:a16="http://schemas.microsoft.com/office/drawing/2014/main" id="{D17DE0D8-D428-4EAB-B15D-FFBFD35AC167}"/>
              </a:ext>
            </a:extLst>
          </p:cNvPr>
          <p:cNvSpPr>
            <a:spLocks noGrp="1"/>
          </p:cNvSpPr>
          <p:nvPr>
            <p:ph type="body" sz="quarter" idx="20" hasCustomPrompt="1"/>
          </p:nvPr>
        </p:nvSpPr>
        <p:spPr>
          <a:xfrm>
            <a:off x="6376505" y="2177921"/>
            <a:ext cx="3183752" cy="498475"/>
          </a:xfrm>
        </p:spPr>
        <p:txBody>
          <a:bodyPr anchor="ctr"/>
          <a:lstStyle>
            <a:lvl1pPr>
              <a:defRPr sz="2200">
                <a:solidFill>
                  <a:schemeClr val="bg1"/>
                </a:solidFill>
              </a:defRPr>
            </a:lvl1pPr>
          </a:lstStyle>
          <a:p>
            <a:pPr lvl="0"/>
            <a:r>
              <a:rPr lang="en-US"/>
              <a:t>Enter text here</a:t>
            </a:r>
            <a:endParaRPr lang="en-GB"/>
          </a:p>
        </p:txBody>
      </p:sp>
      <p:sp>
        <p:nvSpPr>
          <p:cNvPr id="22" name="Text Placeholder 19">
            <a:extLst>
              <a:ext uri="{FF2B5EF4-FFF2-40B4-BE49-F238E27FC236}">
                <a16:creationId xmlns:a16="http://schemas.microsoft.com/office/drawing/2014/main" id="{D82E826A-84AB-4A40-B46A-670A97C5139C}"/>
              </a:ext>
            </a:extLst>
          </p:cNvPr>
          <p:cNvSpPr>
            <a:spLocks noGrp="1"/>
          </p:cNvSpPr>
          <p:nvPr>
            <p:ph type="body" sz="quarter" idx="21" hasCustomPrompt="1"/>
          </p:nvPr>
        </p:nvSpPr>
        <p:spPr>
          <a:xfrm>
            <a:off x="6376505" y="3183446"/>
            <a:ext cx="3183752" cy="498475"/>
          </a:xfrm>
        </p:spPr>
        <p:txBody>
          <a:bodyPr anchor="ctr"/>
          <a:lstStyle>
            <a:lvl1pPr>
              <a:defRPr sz="2200">
                <a:solidFill>
                  <a:schemeClr val="bg1"/>
                </a:solidFill>
              </a:defRPr>
            </a:lvl1pPr>
          </a:lstStyle>
          <a:p>
            <a:pPr lvl="0"/>
            <a:r>
              <a:rPr lang="en-US"/>
              <a:t>Enter text here</a:t>
            </a:r>
            <a:endParaRPr lang="en-GB"/>
          </a:p>
        </p:txBody>
      </p:sp>
      <p:sp>
        <p:nvSpPr>
          <p:cNvPr id="23" name="Text Placeholder 19">
            <a:extLst>
              <a:ext uri="{FF2B5EF4-FFF2-40B4-BE49-F238E27FC236}">
                <a16:creationId xmlns:a16="http://schemas.microsoft.com/office/drawing/2014/main" id="{4526BC8C-5DD7-48E9-B455-5ACA15878A3E}"/>
              </a:ext>
            </a:extLst>
          </p:cNvPr>
          <p:cNvSpPr>
            <a:spLocks noGrp="1"/>
          </p:cNvSpPr>
          <p:nvPr>
            <p:ph type="body" sz="quarter" idx="22" hasCustomPrompt="1"/>
          </p:nvPr>
        </p:nvSpPr>
        <p:spPr>
          <a:xfrm>
            <a:off x="6376505" y="4188973"/>
            <a:ext cx="3183752" cy="498475"/>
          </a:xfrm>
        </p:spPr>
        <p:txBody>
          <a:bodyPr anchor="ctr"/>
          <a:lstStyle>
            <a:lvl1pPr>
              <a:defRPr sz="2200">
                <a:solidFill>
                  <a:schemeClr val="bg1"/>
                </a:solidFill>
              </a:defRPr>
            </a:lvl1pPr>
          </a:lstStyle>
          <a:p>
            <a:pPr lvl="0"/>
            <a:r>
              <a:rPr lang="en-US"/>
              <a:t>Enter text here</a:t>
            </a:r>
            <a:endParaRPr lang="en-GB"/>
          </a:p>
        </p:txBody>
      </p:sp>
      <p:sp>
        <p:nvSpPr>
          <p:cNvPr id="24" name="Text Placeholder 19">
            <a:extLst>
              <a:ext uri="{FF2B5EF4-FFF2-40B4-BE49-F238E27FC236}">
                <a16:creationId xmlns:a16="http://schemas.microsoft.com/office/drawing/2014/main" id="{5747AC84-31B8-4B0B-AC8F-6E6389C95819}"/>
              </a:ext>
            </a:extLst>
          </p:cNvPr>
          <p:cNvSpPr>
            <a:spLocks noGrp="1"/>
          </p:cNvSpPr>
          <p:nvPr>
            <p:ph type="body" sz="quarter" idx="23" hasCustomPrompt="1"/>
          </p:nvPr>
        </p:nvSpPr>
        <p:spPr>
          <a:xfrm>
            <a:off x="6376505" y="5194500"/>
            <a:ext cx="3183752" cy="498475"/>
          </a:xfrm>
        </p:spPr>
        <p:txBody>
          <a:bodyPr anchor="ctr"/>
          <a:lstStyle>
            <a:lvl1pPr>
              <a:defRPr sz="2200">
                <a:solidFill>
                  <a:schemeClr val="bg1"/>
                </a:solidFill>
              </a:defRPr>
            </a:lvl1pPr>
          </a:lstStyle>
          <a:p>
            <a:pPr lvl="0"/>
            <a:r>
              <a:rPr lang="en-US"/>
              <a:t>Enter text here</a:t>
            </a:r>
            <a:endParaRPr lang="en-GB"/>
          </a:p>
        </p:txBody>
      </p:sp>
      <p:grpSp>
        <p:nvGrpSpPr>
          <p:cNvPr id="26" name="Group 25">
            <a:extLst>
              <a:ext uri="{FF2B5EF4-FFF2-40B4-BE49-F238E27FC236}">
                <a16:creationId xmlns:a16="http://schemas.microsoft.com/office/drawing/2014/main" id="{CDF0C022-8129-4AF7-96F3-6C270C7B5ABD}"/>
              </a:ext>
            </a:extLst>
          </p:cNvPr>
          <p:cNvGrpSpPr/>
          <p:nvPr/>
        </p:nvGrpSpPr>
        <p:grpSpPr>
          <a:xfrm>
            <a:off x="-3721606" y="1"/>
            <a:ext cx="3507559" cy="1958643"/>
            <a:chOff x="838199" y="1150070"/>
            <a:chExt cx="3507558" cy="1958642"/>
          </a:xfrm>
          <a:solidFill>
            <a:schemeClr val="tx1"/>
          </a:solidFill>
        </p:grpSpPr>
        <p:sp>
          <p:nvSpPr>
            <p:cNvPr id="27" name="Rectangle 26">
              <a:extLst>
                <a:ext uri="{FF2B5EF4-FFF2-40B4-BE49-F238E27FC236}">
                  <a16:creationId xmlns:a16="http://schemas.microsoft.com/office/drawing/2014/main" id="{E6C1C853-417C-461F-9746-388810DBAE1A}"/>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8" name="TextBox 27">
              <a:extLst>
                <a:ext uri="{FF2B5EF4-FFF2-40B4-BE49-F238E27FC236}">
                  <a16:creationId xmlns:a16="http://schemas.microsoft.com/office/drawing/2014/main" id="{1E06F104-F1D9-44BE-A651-F7B64071A24C}"/>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9" name="Rectangle 28">
              <a:extLst>
                <a:ext uri="{FF2B5EF4-FFF2-40B4-BE49-F238E27FC236}">
                  <a16:creationId xmlns:a16="http://schemas.microsoft.com/office/drawing/2014/main" id="{1CDE9BF6-8994-42C5-9A23-9585DC89197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0" name="TextBox 29">
              <a:extLst>
                <a:ext uri="{FF2B5EF4-FFF2-40B4-BE49-F238E27FC236}">
                  <a16:creationId xmlns:a16="http://schemas.microsoft.com/office/drawing/2014/main" id="{8CF9A7A7-E1F6-4BAF-8AC1-34D1BEDA4236}"/>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2" name="TextBox 31">
              <a:extLst>
                <a:ext uri="{FF2B5EF4-FFF2-40B4-BE49-F238E27FC236}">
                  <a16:creationId xmlns:a16="http://schemas.microsoft.com/office/drawing/2014/main" id="{4BFD6E8E-4858-4465-9552-229824760FE5}"/>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1" name="Group 30">
            <a:extLst>
              <a:ext uri="{FF2B5EF4-FFF2-40B4-BE49-F238E27FC236}">
                <a16:creationId xmlns:a16="http://schemas.microsoft.com/office/drawing/2014/main" id="{DE791EBC-B26C-4B73-8D04-7AE37018BDAF}"/>
              </a:ext>
            </a:extLst>
          </p:cNvPr>
          <p:cNvGrpSpPr/>
          <p:nvPr userDrawn="1"/>
        </p:nvGrpSpPr>
        <p:grpSpPr>
          <a:xfrm>
            <a:off x="-3721606" y="1"/>
            <a:ext cx="3507559" cy="1958643"/>
            <a:chOff x="838199" y="1150070"/>
            <a:chExt cx="3507558" cy="1958642"/>
          </a:xfrm>
          <a:solidFill>
            <a:schemeClr val="tx1"/>
          </a:solidFill>
        </p:grpSpPr>
        <p:sp>
          <p:nvSpPr>
            <p:cNvPr id="33" name="Rectangle 32">
              <a:extLst>
                <a:ext uri="{FF2B5EF4-FFF2-40B4-BE49-F238E27FC236}">
                  <a16:creationId xmlns:a16="http://schemas.microsoft.com/office/drawing/2014/main" id="{BC01752F-638E-4DA6-9537-F14792C40E8A}"/>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4" name="TextBox 33">
              <a:extLst>
                <a:ext uri="{FF2B5EF4-FFF2-40B4-BE49-F238E27FC236}">
                  <a16:creationId xmlns:a16="http://schemas.microsoft.com/office/drawing/2014/main" id="{0F8C4BB3-9712-4A93-95E9-BA6CE82F7354}"/>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35" name="Rectangle 34">
              <a:extLst>
                <a:ext uri="{FF2B5EF4-FFF2-40B4-BE49-F238E27FC236}">
                  <a16:creationId xmlns:a16="http://schemas.microsoft.com/office/drawing/2014/main" id="{CC0E5365-C306-46A2-9499-F1DE4B7C0606}"/>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6" name="TextBox 35">
              <a:extLst>
                <a:ext uri="{FF2B5EF4-FFF2-40B4-BE49-F238E27FC236}">
                  <a16:creationId xmlns:a16="http://schemas.microsoft.com/office/drawing/2014/main" id="{3AA1AFA6-F0C8-423B-BD6F-CBC6F16D1DDA}"/>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7" name="TextBox 36">
              <a:extLst>
                <a:ext uri="{FF2B5EF4-FFF2-40B4-BE49-F238E27FC236}">
                  <a16:creationId xmlns:a16="http://schemas.microsoft.com/office/drawing/2014/main" id="{C67A476D-98A0-4F12-AF17-898C6CAD530B}"/>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sp>
        <p:nvSpPr>
          <p:cNvPr id="38" name="Text Placeholder 18">
            <a:extLst>
              <a:ext uri="{FF2B5EF4-FFF2-40B4-BE49-F238E27FC236}">
                <a16:creationId xmlns:a16="http://schemas.microsoft.com/office/drawing/2014/main" id="{2BECE5DD-09D5-413F-A604-D5A12437C45E}"/>
              </a:ext>
            </a:extLst>
          </p:cNvPr>
          <p:cNvSpPr>
            <a:spLocks noGrp="1"/>
          </p:cNvSpPr>
          <p:nvPr>
            <p:ph type="body" sz="quarter" idx="29"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76774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668B02-B00A-4179-ADA2-81CDC74C9083}"/>
              </a:ext>
            </a:extLst>
          </p:cNvPr>
          <p:cNvSpPr>
            <a:spLocks noGrp="1"/>
          </p:cNvSpPr>
          <p:nvPr>
            <p:ph type="dt" sz="half" idx="10"/>
          </p:nvPr>
        </p:nvSpPr>
        <p:spPr>
          <a:xfrm>
            <a:off x="10079790" y="6356352"/>
            <a:ext cx="1279359" cy="309145"/>
          </a:xfrm>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5B98C842-7013-4E98-8DED-077F6305F74A}"/>
              </a:ext>
            </a:extLst>
          </p:cNvPr>
          <p:cNvSpPr>
            <a:spLocks noGrp="1"/>
          </p:cNvSpPr>
          <p:nvPr>
            <p:ph type="ftr" sz="quarter" idx="11"/>
          </p:nvPr>
        </p:nvSpPr>
        <p:spPr>
          <a:xfrm>
            <a:off x="5964989" y="6356352"/>
            <a:ext cx="4114800" cy="309145"/>
          </a:xfrm>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51A57183-BC66-489F-AE01-C9F3814A8013}"/>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7" name="Text Placeholder 6">
            <a:extLst>
              <a:ext uri="{FF2B5EF4-FFF2-40B4-BE49-F238E27FC236}">
                <a16:creationId xmlns:a16="http://schemas.microsoft.com/office/drawing/2014/main" id="{913AB97B-F12D-4A99-8C0D-FAFA563099A5}"/>
              </a:ext>
            </a:extLst>
          </p:cNvPr>
          <p:cNvSpPr>
            <a:spLocks noGrp="1"/>
          </p:cNvSpPr>
          <p:nvPr>
            <p:ph type="body" sz="quarter" idx="13" hasCustomPrompt="1"/>
          </p:nvPr>
        </p:nvSpPr>
        <p:spPr>
          <a:xfrm>
            <a:off x="322567" y="1166171"/>
            <a:ext cx="4525659" cy="4525659"/>
          </a:xfrm>
          <a:prstGeom prst="ellipse">
            <a:avLst/>
          </a:prstGeom>
          <a:solidFill>
            <a:srgbClr val="830051"/>
          </a:solidFill>
        </p:spPr>
        <p:txBody>
          <a:bodyPr lIns="36000" tIns="36000" rIns="36000" bIns="36000" anchor="ctr"/>
          <a:lstStyle>
            <a:lvl1pPr algn="ctr">
              <a:defRPr sz="3600">
                <a:solidFill>
                  <a:schemeClr val="bg1"/>
                </a:solidFill>
                <a:latin typeface="+mj-lt"/>
              </a:defRPr>
            </a:lvl1pPr>
          </a:lstStyle>
          <a:p>
            <a:pPr lvl="0"/>
            <a:r>
              <a:rPr lang="en-GB"/>
              <a:t>Speakers</a:t>
            </a:r>
          </a:p>
        </p:txBody>
      </p:sp>
      <p:sp>
        <p:nvSpPr>
          <p:cNvPr id="9" name="Picture Placeholder 8">
            <a:extLst>
              <a:ext uri="{FF2B5EF4-FFF2-40B4-BE49-F238E27FC236}">
                <a16:creationId xmlns:a16="http://schemas.microsoft.com/office/drawing/2014/main" id="{26885019-6CE0-4D0B-8A11-024D4AB915A0}"/>
              </a:ext>
            </a:extLst>
          </p:cNvPr>
          <p:cNvSpPr>
            <a:spLocks noGrp="1"/>
          </p:cNvSpPr>
          <p:nvPr>
            <p:ph type="pic" sz="quarter" idx="14" hasCustomPrompt="1"/>
          </p:nvPr>
        </p:nvSpPr>
        <p:spPr>
          <a:xfrm>
            <a:off x="5939772" y="416109"/>
            <a:ext cx="1061469" cy="1061468"/>
          </a:xfrm>
          <a:prstGeom prst="ellipse">
            <a:avLst/>
          </a:prstGeom>
          <a:solidFill>
            <a:srgbClr val="9DB0AC"/>
          </a:solidFill>
        </p:spPr>
        <p:txBody>
          <a:bodyPr lIns="36000" tIns="0" rIns="36000"/>
          <a:lstStyle>
            <a:lvl1pPr algn="ctr">
              <a:defRPr sz="1200"/>
            </a:lvl1pPr>
          </a:lstStyle>
          <a:p>
            <a:r>
              <a:rPr lang="en-GB" dirty="0"/>
              <a:t>Click icon to insert image</a:t>
            </a:r>
          </a:p>
        </p:txBody>
      </p:sp>
      <p:sp>
        <p:nvSpPr>
          <p:cNvPr id="10" name="Picture Placeholder 8">
            <a:extLst>
              <a:ext uri="{FF2B5EF4-FFF2-40B4-BE49-F238E27FC236}">
                <a16:creationId xmlns:a16="http://schemas.microsoft.com/office/drawing/2014/main" id="{04AEBA13-A693-45D4-B816-8A88D264AA52}"/>
              </a:ext>
            </a:extLst>
          </p:cNvPr>
          <p:cNvSpPr>
            <a:spLocks noGrp="1"/>
          </p:cNvSpPr>
          <p:nvPr>
            <p:ph type="pic" sz="quarter" idx="15" hasCustomPrompt="1"/>
          </p:nvPr>
        </p:nvSpPr>
        <p:spPr>
          <a:xfrm>
            <a:off x="5939590" y="1616023"/>
            <a:ext cx="1061469" cy="1061468"/>
          </a:xfrm>
          <a:prstGeom prst="ellipse">
            <a:avLst/>
          </a:prstGeom>
          <a:solidFill>
            <a:srgbClr val="9DB0AC"/>
          </a:solidFill>
        </p:spPr>
        <p:txBody>
          <a:bodyPr lIns="36000" tIns="0" rIns="36000"/>
          <a:lstStyle>
            <a:lvl1pPr algn="ctr">
              <a:defRPr sz="1200"/>
            </a:lvl1pPr>
          </a:lstStyle>
          <a:p>
            <a:r>
              <a:rPr lang="en-GB" dirty="0"/>
              <a:t>Click icon to insert image</a:t>
            </a:r>
          </a:p>
        </p:txBody>
      </p:sp>
      <p:sp>
        <p:nvSpPr>
          <p:cNvPr id="11" name="Picture Placeholder 8">
            <a:extLst>
              <a:ext uri="{FF2B5EF4-FFF2-40B4-BE49-F238E27FC236}">
                <a16:creationId xmlns:a16="http://schemas.microsoft.com/office/drawing/2014/main" id="{49B4B3AA-1C42-4E70-89DC-4B68F3D56AF0}"/>
              </a:ext>
            </a:extLst>
          </p:cNvPr>
          <p:cNvSpPr>
            <a:spLocks noGrp="1"/>
          </p:cNvSpPr>
          <p:nvPr>
            <p:ph type="pic" sz="quarter" idx="16" hasCustomPrompt="1"/>
          </p:nvPr>
        </p:nvSpPr>
        <p:spPr>
          <a:xfrm>
            <a:off x="5939590" y="2815939"/>
            <a:ext cx="1061469" cy="1061468"/>
          </a:xfrm>
          <a:prstGeom prst="ellipse">
            <a:avLst/>
          </a:prstGeom>
          <a:solidFill>
            <a:srgbClr val="9DB0AC"/>
          </a:solidFill>
        </p:spPr>
        <p:txBody>
          <a:bodyPr lIns="36000" tIns="0" rIns="36000"/>
          <a:lstStyle>
            <a:lvl1pPr algn="ctr">
              <a:defRPr sz="1200"/>
            </a:lvl1pPr>
          </a:lstStyle>
          <a:p>
            <a:r>
              <a:rPr lang="en-GB" dirty="0"/>
              <a:t>Click icon to insert image</a:t>
            </a:r>
          </a:p>
        </p:txBody>
      </p:sp>
      <p:sp>
        <p:nvSpPr>
          <p:cNvPr id="12" name="Picture Placeholder 8">
            <a:extLst>
              <a:ext uri="{FF2B5EF4-FFF2-40B4-BE49-F238E27FC236}">
                <a16:creationId xmlns:a16="http://schemas.microsoft.com/office/drawing/2014/main" id="{055F3CA6-6F76-4EDA-8284-B3FB09C443C6}"/>
              </a:ext>
            </a:extLst>
          </p:cNvPr>
          <p:cNvSpPr>
            <a:spLocks noGrp="1"/>
          </p:cNvSpPr>
          <p:nvPr>
            <p:ph type="pic" sz="quarter" idx="17" hasCustomPrompt="1"/>
          </p:nvPr>
        </p:nvSpPr>
        <p:spPr>
          <a:xfrm>
            <a:off x="5939590" y="4015854"/>
            <a:ext cx="1061469" cy="1061468"/>
          </a:xfrm>
          <a:prstGeom prst="ellipse">
            <a:avLst/>
          </a:prstGeom>
          <a:solidFill>
            <a:srgbClr val="9DB0AC"/>
          </a:solidFill>
        </p:spPr>
        <p:txBody>
          <a:bodyPr lIns="36000" tIns="0" rIns="36000"/>
          <a:lstStyle>
            <a:lvl1pPr algn="ctr">
              <a:defRPr sz="1200"/>
            </a:lvl1pPr>
          </a:lstStyle>
          <a:p>
            <a:r>
              <a:rPr lang="en-GB" dirty="0"/>
              <a:t>Click icon to insert image</a:t>
            </a:r>
          </a:p>
        </p:txBody>
      </p:sp>
      <p:sp>
        <p:nvSpPr>
          <p:cNvPr id="13" name="Picture Placeholder 8">
            <a:extLst>
              <a:ext uri="{FF2B5EF4-FFF2-40B4-BE49-F238E27FC236}">
                <a16:creationId xmlns:a16="http://schemas.microsoft.com/office/drawing/2014/main" id="{E327C6BB-A4E3-491B-8A1D-07F13A9524C0}"/>
              </a:ext>
            </a:extLst>
          </p:cNvPr>
          <p:cNvSpPr>
            <a:spLocks noGrp="1"/>
          </p:cNvSpPr>
          <p:nvPr>
            <p:ph type="pic" sz="quarter" idx="18" hasCustomPrompt="1"/>
          </p:nvPr>
        </p:nvSpPr>
        <p:spPr>
          <a:xfrm>
            <a:off x="5939590" y="5215769"/>
            <a:ext cx="1061469" cy="1061468"/>
          </a:xfrm>
          <a:prstGeom prst="ellipse">
            <a:avLst/>
          </a:prstGeom>
          <a:solidFill>
            <a:srgbClr val="9DB0AC"/>
          </a:solidFill>
        </p:spPr>
        <p:txBody>
          <a:bodyPr lIns="36000" tIns="0" rIns="36000"/>
          <a:lstStyle>
            <a:lvl1pPr algn="ctr">
              <a:defRPr sz="1200"/>
            </a:lvl1pPr>
          </a:lstStyle>
          <a:p>
            <a:r>
              <a:rPr lang="en-GB" dirty="0"/>
              <a:t>Click icon to insert image</a:t>
            </a:r>
          </a:p>
        </p:txBody>
      </p:sp>
      <p:sp>
        <p:nvSpPr>
          <p:cNvPr id="15" name="Text Placeholder 14">
            <a:extLst>
              <a:ext uri="{FF2B5EF4-FFF2-40B4-BE49-F238E27FC236}">
                <a16:creationId xmlns:a16="http://schemas.microsoft.com/office/drawing/2014/main" id="{A04B2143-7BBB-42C3-80FC-35C1C048F0F1}"/>
              </a:ext>
            </a:extLst>
          </p:cNvPr>
          <p:cNvSpPr>
            <a:spLocks noGrp="1"/>
          </p:cNvSpPr>
          <p:nvPr>
            <p:ph type="body" sz="quarter" idx="19" hasCustomPrompt="1"/>
          </p:nvPr>
        </p:nvSpPr>
        <p:spPr>
          <a:xfrm>
            <a:off x="7191373" y="566638"/>
            <a:ext cx="3351523" cy="309145"/>
          </a:xfrm>
        </p:spPr>
        <p:txBody>
          <a:bodyPr anchor="ctr"/>
          <a:lstStyle>
            <a:lvl1pPr>
              <a:defRPr sz="1800">
                <a:solidFill>
                  <a:srgbClr val="830051"/>
                </a:solidFill>
                <a:latin typeface="+mj-lt"/>
              </a:defRPr>
            </a:lvl1pPr>
          </a:lstStyle>
          <a:p>
            <a:pPr lvl="0"/>
            <a:r>
              <a:rPr lang="en-US"/>
              <a:t>Enter name here</a:t>
            </a:r>
            <a:endParaRPr lang="en-GB"/>
          </a:p>
        </p:txBody>
      </p:sp>
      <p:sp>
        <p:nvSpPr>
          <p:cNvPr id="22" name="Text Placeholder 14">
            <a:extLst>
              <a:ext uri="{FF2B5EF4-FFF2-40B4-BE49-F238E27FC236}">
                <a16:creationId xmlns:a16="http://schemas.microsoft.com/office/drawing/2014/main" id="{4EE82CB7-4D08-4F1E-BEF2-D183C0DD1498}"/>
              </a:ext>
            </a:extLst>
          </p:cNvPr>
          <p:cNvSpPr>
            <a:spLocks noGrp="1"/>
          </p:cNvSpPr>
          <p:nvPr>
            <p:ph type="body" sz="quarter" idx="27" hasCustomPrompt="1"/>
          </p:nvPr>
        </p:nvSpPr>
        <p:spPr>
          <a:xfrm>
            <a:off x="7191373" y="919933"/>
            <a:ext cx="3351523" cy="474353"/>
          </a:xfrm>
        </p:spPr>
        <p:txBody>
          <a:bodyPr anchor="t"/>
          <a:lstStyle>
            <a:lvl1pPr>
              <a:defRPr>
                <a:solidFill>
                  <a:schemeClr val="tx2"/>
                </a:solidFill>
              </a:defRPr>
            </a:lvl1pPr>
          </a:lstStyle>
          <a:p>
            <a:pPr lvl="0"/>
            <a:r>
              <a:rPr lang="en-US"/>
              <a:t>Enter text here</a:t>
            </a:r>
            <a:endParaRPr lang="en-GB"/>
          </a:p>
        </p:txBody>
      </p:sp>
      <p:sp>
        <p:nvSpPr>
          <p:cNvPr id="23" name="Text Placeholder 14">
            <a:extLst>
              <a:ext uri="{FF2B5EF4-FFF2-40B4-BE49-F238E27FC236}">
                <a16:creationId xmlns:a16="http://schemas.microsoft.com/office/drawing/2014/main" id="{BA2871EE-ADEE-44D2-AE93-B2021056B72F}"/>
              </a:ext>
            </a:extLst>
          </p:cNvPr>
          <p:cNvSpPr>
            <a:spLocks noGrp="1"/>
          </p:cNvSpPr>
          <p:nvPr>
            <p:ph type="body" sz="quarter" idx="28" hasCustomPrompt="1"/>
          </p:nvPr>
        </p:nvSpPr>
        <p:spPr>
          <a:xfrm>
            <a:off x="7191373" y="1759004"/>
            <a:ext cx="3351523" cy="309145"/>
          </a:xfrm>
        </p:spPr>
        <p:txBody>
          <a:bodyPr anchor="ctr"/>
          <a:lstStyle>
            <a:lvl1pPr>
              <a:defRPr sz="1800">
                <a:solidFill>
                  <a:srgbClr val="830051"/>
                </a:solidFill>
                <a:latin typeface="+mj-lt"/>
              </a:defRPr>
            </a:lvl1pPr>
          </a:lstStyle>
          <a:p>
            <a:pPr lvl="0"/>
            <a:r>
              <a:rPr lang="en-US"/>
              <a:t>Enter name here</a:t>
            </a:r>
            <a:endParaRPr lang="en-GB"/>
          </a:p>
        </p:txBody>
      </p:sp>
      <p:sp>
        <p:nvSpPr>
          <p:cNvPr id="24" name="Text Placeholder 14">
            <a:extLst>
              <a:ext uri="{FF2B5EF4-FFF2-40B4-BE49-F238E27FC236}">
                <a16:creationId xmlns:a16="http://schemas.microsoft.com/office/drawing/2014/main" id="{871BBF2E-76B6-46C3-AF6A-AEFF88C43FA5}"/>
              </a:ext>
            </a:extLst>
          </p:cNvPr>
          <p:cNvSpPr>
            <a:spLocks noGrp="1"/>
          </p:cNvSpPr>
          <p:nvPr>
            <p:ph type="body" sz="quarter" idx="29" hasCustomPrompt="1"/>
          </p:nvPr>
        </p:nvSpPr>
        <p:spPr>
          <a:xfrm>
            <a:off x="7191372" y="2112298"/>
            <a:ext cx="3351523" cy="474353"/>
          </a:xfrm>
        </p:spPr>
        <p:txBody>
          <a:bodyPr anchor="t"/>
          <a:lstStyle>
            <a:lvl1pPr>
              <a:defRPr>
                <a:solidFill>
                  <a:schemeClr val="tx2"/>
                </a:solidFill>
              </a:defRPr>
            </a:lvl1pPr>
          </a:lstStyle>
          <a:p>
            <a:pPr lvl="0"/>
            <a:r>
              <a:rPr lang="en-US"/>
              <a:t>Enter text here</a:t>
            </a:r>
            <a:endParaRPr lang="en-GB"/>
          </a:p>
        </p:txBody>
      </p:sp>
      <p:sp>
        <p:nvSpPr>
          <p:cNvPr id="29" name="Text Placeholder 14">
            <a:extLst>
              <a:ext uri="{FF2B5EF4-FFF2-40B4-BE49-F238E27FC236}">
                <a16:creationId xmlns:a16="http://schemas.microsoft.com/office/drawing/2014/main" id="{34A637D3-0ADC-4A1F-A7C6-527FBC3FA66B}"/>
              </a:ext>
            </a:extLst>
          </p:cNvPr>
          <p:cNvSpPr>
            <a:spLocks noGrp="1"/>
          </p:cNvSpPr>
          <p:nvPr>
            <p:ph type="body" sz="quarter" idx="30" hasCustomPrompt="1"/>
          </p:nvPr>
        </p:nvSpPr>
        <p:spPr>
          <a:xfrm>
            <a:off x="7191372" y="2960313"/>
            <a:ext cx="3351523" cy="309145"/>
          </a:xfrm>
        </p:spPr>
        <p:txBody>
          <a:bodyPr anchor="ctr"/>
          <a:lstStyle>
            <a:lvl1pPr>
              <a:defRPr sz="1800">
                <a:solidFill>
                  <a:srgbClr val="830051"/>
                </a:solidFill>
                <a:latin typeface="+mj-lt"/>
              </a:defRPr>
            </a:lvl1pPr>
          </a:lstStyle>
          <a:p>
            <a:pPr lvl="0"/>
            <a:r>
              <a:rPr lang="en-US"/>
              <a:t>Enter name here</a:t>
            </a:r>
            <a:endParaRPr lang="en-GB"/>
          </a:p>
        </p:txBody>
      </p:sp>
      <p:sp>
        <p:nvSpPr>
          <p:cNvPr id="30" name="Text Placeholder 14">
            <a:extLst>
              <a:ext uri="{FF2B5EF4-FFF2-40B4-BE49-F238E27FC236}">
                <a16:creationId xmlns:a16="http://schemas.microsoft.com/office/drawing/2014/main" id="{CA3F9DB5-3F52-41F1-9FFC-1833303E121F}"/>
              </a:ext>
            </a:extLst>
          </p:cNvPr>
          <p:cNvSpPr>
            <a:spLocks noGrp="1"/>
          </p:cNvSpPr>
          <p:nvPr>
            <p:ph type="body" sz="quarter" idx="31" hasCustomPrompt="1"/>
          </p:nvPr>
        </p:nvSpPr>
        <p:spPr>
          <a:xfrm>
            <a:off x="7191371" y="3313608"/>
            <a:ext cx="3351523" cy="474353"/>
          </a:xfrm>
        </p:spPr>
        <p:txBody>
          <a:bodyPr anchor="t"/>
          <a:lstStyle>
            <a:lvl1pPr>
              <a:defRPr>
                <a:solidFill>
                  <a:schemeClr val="tx2"/>
                </a:solidFill>
              </a:defRPr>
            </a:lvl1pPr>
          </a:lstStyle>
          <a:p>
            <a:pPr lvl="0"/>
            <a:r>
              <a:rPr lang="en-US"/>
              <a:t>Enter text here</a:t>
            </a:r>
            <a:endParaRPr lang="en-GB"/>
          </a:p>
        </p:txBody>
      </p:sp>
      <p:sp>
        <p:nvSpPr>
          <p:cNvPr id="31" name="Text Placeholder 14">
            <a:extLst>
              <a:ext uri="{FF2B5EF4-FFF2-40B4-BE49-F238E27FC236}">
                <a16:creationId xmlns:a16="http://schemas.microsoft.com/office/drawing/2014/main" id="{61994160-7BDF-416F-B66F-788CD3317D30}"/>
              </a:ext>
            </a:extLst>
          </p:cNvPr>
          <p:cNvSpPr>
            <a:spLocks noGrp="1"/>
          </p:cNvSpPr>
          <p:nvPr>
            <p:ph type="body" sz="quarter" idx="32" hasCustomPrompt="1"/>
          </p:nvPr>
        </p:nvSpPr>
        <p:spPr>
          <a:xfrm>
            <a:off x="7191372" y="4156665"/>
            <a:ext cx="3351523" cy="309145"/>
          </a:xfrm>
        </p:spPr>
        <p:txBody>
          <a:bodyPr anchor="ctr"/>
          <a:lstStyle>
            <a:lvl1pPr>
              <a:defRPr sz="1800">
                <a:solidFill>
                  <a:srgbClr val="830051"/>
                </a:solidFill>
                <a:latin typeface="+mj-lt"/>
              </a:defRPr>
            </a:lvl1pPr>
          </a:lstStyle>
          <a:p>
            <a:pPr lvl="0"/>
            <a:r>
              <a:rPr lang="en-US"/>
              <a:t>Enter name here</a:t>
            </a:r>
            <a:endParaRPr lang="en-GB"/>
          </a:p>
        </p:txBody>
      </p:sp>
      <p:sp>
        <p:nvSpPr>
          <p:cNvPr id="32" name="Text Placeholder 14">
            <a:extLst>
              <a:ext uri="{FF2B5EF4-FFF2-40B4-BE49-F238E27FC236}">
                <a16:creationId xmlns:a16="http://schemas.microsoft.com/office/drawing/2014/main" id="{8A7D8791-C168-425B-B83F-E6157AD67941}"/>
              </a:ext>
            </a:extLst>
          </p:cNvPr>
          <p:cNvSpPr>
            <a:spLocks noGrp="1"/>
          </p:cNvSpPr>
          <p:nvPr>
            <p:ph type="body" sz="quarter" idx="33" hasCustomPrompt="1"/>
          </p:nvPr>
        </p:nvSpPr>
        <p:spPr>
          <a:xfrm>
            <a:off x="7191371" y="4509961"/>
            <a:ext cx="3351523" cy="474353"/>
          </a:xfrm>
        </p:spPr>
        <p:txBody>
          <a:bodyPr anchor="t"/>
          <a:lstStyle>
            <a:lvl1pPr>
              <a:defRPr>
                <a:solidFill>
                  <a:schemeClr val="tx2"/>
                </a:solidFill>
              </a:defRPr>
            </a:lvl1pPr>
          </a:lstStyle>
          <a:p>
            <a:pPr lvl="0"/>
            <a:r>
              <a:rPr lang="en-US"/>
              <a:t>Enter text here</a:t>
            </a:r>
            <a:endParaRPr lang="en-GB"/>
          </a:p>
        </p:txBody>
      </p:sp>
      <p:sp>
        <p:nvSpPr>
          <p:cNvPr id="33" name="Text Placeholder 14">
            <a:extLst>
              <a:ext uri="{FF2B5EF4-FFF2-40B4-BE49-F238E27FC236}">
                <a16:creationId xmlns:a16="http://schemas.microsoft.com/office/drawing/2014/main" id="{0CFC6FE1-C64F-45C6-BCE7-95C60E9C5EE5}"/>
              </a:ext>
            </a:extLst>
          </p:cNvPr>
          <p:cNvSpPr>
            <a:spLocks noGrp="1"/>
          </p:cNvSpPr>
          <p:nvPr>
            <p:ph type="body" sz="quarter" idx="34" hasCustomPrompt="1"/>
          </p:nvPr>
        </p:nvSpPr>
        <p:spPr>
          <a:xfrm>
            <a:off x="7191372" y="5353018"/>
            <a:ext cx="3351523" cy="309145"/>
          </a:xfrm>
        </p:spPr>
        <p:txBody>
          <a:bodyPr anchor="ctr"/>
          <a:lstStyle>
            <a:lvl1pPr>
              <a:defRPr sz="1800">
                <a:solidFill>
                  <a:srgbClr val="830051"/>
                </a:solidFill>
                <a:latin typeface="+mj-lt"/>
              </a:defRPr>
            </a:lvl1pPr>
          </a:lstStyle>
          <a:p>
            <a:pPr lvl="0"/>
            <a:r>
              <a:rPr lang="en-US"/>
              <a:t>Enter name here</a:t>
            </a:r>
            <a:endParaRPr lang="en-GB"/>
          </a:p>
        </p:txBody>
      </p:sp>
      <p:sp>
        <p:nvSpPr>
          <p:cNvPr id="34" name="Text Placeholder 14">
            <a:extLst>
              <a:ext uri="{FF2B5EF4-FFF2-40B4-BE49-F238E27FC236}">
                <a16:creationId xmlns:a16="http://schemas.microsoft.com/office/drawing/2014/main" id="{F797C01F-5C14-4898-91F1-6633EB299997}"/>
              </a:ext>
            </a:extLst>
          </p:cNvPr>
          <p:cNvSpPr>
            <a:spLocks noGrp="1"/>
          </p:cNvSpPr>
          <p:nvPr>
            <p:ph type="body" sz="quarter" idx="35" hasCustomPrompt="1"/>
          </p:nvPr>
        </p:nvSpPr>
        <p:spPr>
          <a:xfrm>
            <a:off x="7191371" y="5706313"/>
            <a:ext cx="3351523" cy="474353"/>
          </a:xfrm>
        </p:spPr>
        <p:txBody>
          <a:bodyPr anchor="t"/>
          <a:lstStyle>
            <a:lvl1pPr>
              <a:defRPr>
                <a:solidFill>
                  <a:schemeClr val="tx2"/>
                </a:solidFill>
              </a:defRPr>
            </a:lvl1pPr>
          </a:lstStyle>
          <a:p>
            <a:pPr lvl="0"/>
            <a:r>
              <a:rPr lang="en-US"/>
              <a:t>Enter text here</a:t>
            </a:r>
            <a:endParaRPr lang="en-GB"/>
          </a:p>
        </p:txBody>
      </p:sp>
      <p:grpSp>
        <p:nvGrpSpPr>
          <p:cNvPr id="25" name="Group 24">
            <a:extLst>
              <a:ext uri="{FF2B5EF4-FFF2-40B4-BE49-F238E27FC236}">
                <a16:creationId xmlns:a16="http://schemas.microsoft.com/office/drawing/2014/main" id="{2005C0F9-570C-413A-B5D8-467C502BCBE5}"/>
              </a:ext>
            </a:extLst>
          </p:cNvPr>
          <p:cNvGrpSpPr/>
          <p:nvPr/>
        </p:nvGrpSpPr>
        <p:grpSpPr>
          <a:xfrm>
            <a:off x="-3721606" y="1"/>
            <a:ext cx="3507559" cy="1958643"/>
            <a:chOff x="838199" y="1150070"/>
            <a:chExt cx="3507558" cy="1958642"/>
          </a:xfrm>
          <a:solidFill>
            <a:schemeClr val="tx1"/>
          </a:solidFill>
        </p:grpSpPr>
        <p:sp>
          <p:nvSpPr>
            <p:cNvPr id="26" name="Rectangle 25">
              <a:extLst>
                <a:ext uri="{FF2B5EF4-FFF2-40B4-BE49-F238E27FC236}">
                  <a16:creationId xmlns:a16="http://schemas.microsoft.com/office/drawing/2014/main" id="{3BB8DB84-95B4-4ECD-81C5-CCA2556258D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7" name="TextBox 26">
              <a:extLst>
                <a:ext uri="{FF2B5EF4-FFF2-40B4-BE49-F238E27FC236}">
                  <a16:creationId xmlns:a16="http://schemas.microsoft.com/office/drawing/2014/main" id="{4CFC81DC-BB3A-4A2A-AB1D-33BFC69A8A9A}"/>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8" name="Rectangle 27">
              <a:extLst>
                <a:ext uri="{FF2B5EF4-FFF2-40B4-BE49-F238E27FC236}">
                  <a16:creationId xmlns:a16="http://schemas.microsoft.com/office/drawing/2014/main" id="{3D66BD34-7B36-481B-8699-795BC419772C}"/>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5" name="TextBox 34">
              <a:extLst>
                <a:ext uri="{FF2B5EF4-FFF2-40B4-BE49-F238E27FC236}">
                  <a16:creationId xmlns:a16="http://schemas.microsoft.com/office/drawing/2014/main" id="{115E468E-3362-453D-BFF0-D9278663D168}"/>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6" name="TextBox 35">
              <a:extLst>
                <a:ext uri="{FF2B5EF4-FFF2-40B4-BE49-F238E27FC236}">
                  <a16:creationId xmlns:a16="http://schemas.microsoft.com/office/drawing/2014/main" id="{3799BD21-1420-46C0-863E-F34056B676A4}"/>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7" name="Group 36">
            <a:extLst>
              <a:ext uri="{FF2B5EF4-FFF2-40B4-BE49-F238E27FC236}">
                <a16:creationId xmlns:a16="http://schemas.microsoft.com/office/drawing/2014/main" id="{EBFC5B44-EFDA-4932-A018-47C9A510F131}"/>
              </a:ext>
            </a:extLst>
          </p:cNvPr>
          <p:cNvGrpSpPr/>
          <p:nvPr userDrawn="1"/>
        </p:nvGrpSpPr>
        <p:grpSpPr>
          <a:xfrm>
            <a:off x="-3721606" y="1"/>
            <a:ext cx="3507559" cy="1958643"/>
            <a:chOff x="838199" y="1150070"/>
            <a:chExt cx="3507558" cy="1958642"/>
          </a:xfrm>
          <a:solidFill>
            <a:schemeClr val="tx1"/>
          </a:solidFill>
        </p:grpSpPr>
        <p:sp>
          <p:nvSpPr>
            <p:cNvPr id="38" name="Rectangle 37">
              <a:extLst>
                <a:ext uri="{FF2B5EF4-FFF2-40B4-BE49-F238E27FC236}">
                  <a16:creationId xmlns:a16="http://schemas.microsoft.com/office/drawing/2014/main" id="{DE4F8B6A-4479-4223-9297-EE1DE5A3E396}"/>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9" name="TextBox 38">
              <a:extLst>
                <a:ext uri="{FF2B5EF4-FFF2-40B4-BE49-F238E27FC236}">
                  <a16:creationId xmlns:a16="http://schemas.microsoft.com/office/drawing/2014/main" id="{AAE7CF67-22DE-4C8A-B321-3F7AC63D9DCE}"/>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0" name="Rectangle 39">
              <a:extLst>
                <a:ext uri="{FF2B5EF4-FFF2-40B4-BE49-F238E27FC236}">
                  <a16:creationId xmlns:a16="http://schemas.microsoft.com/office/drawing/2014/main" id="{72319933-6B1E-40B4-9AB4-0F6CFABBD93D}"/>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1" name="TextBox 40">
              <a:extLst>
                <a:ext uri="{FF2B5EF4-FFF2-40B4-BE49-F238E27FC236}">
                  <a16:creationId xmlns:a16="http://schemas.microsoft.com/office/drawing/2014/main" id="{6B9B5BB4-9508-45E3-809B-5153FA171D23}"/>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2" name="TextBox 41">
              <a:extLst>
                <a:ext uri="{FF2B5EF4-FFF2-40B4-BE49-F238E27FC236}">
                  <a16:creationId xmlns:a16="http://schemas.microsoft.com/office/drawing/2014/main" id="{6F2EB8F6-14D6-40F6-BAC2-BAB9C6000B6D}"/>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sp>
        <p:nvSpPr>
          <p:cNvPr id="44" name="Text Placeholder 18">
            <a:extLst>
              <a:ext uri="{FF2B5EF4-FFF2-40B4-BE49-F238E27FC236}">
                <a16:creationId xmlns:a16="http://schemas.microsoft.com/office/drawing/2014/main" id="{6987A74F-0085-40A5-81F6-91691A6DB789}"/>
              </a:ext>
            </a:extLst>
          </p:cNvPr>
          <p:cNvSpPr>
            <a:spLocks noGrp="1"/>
          </p:cNvSpPr>
          <p:nvPr>
            <p:ph type="body" sz="quarter" idx="36"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381846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9DB0AC"/>
        </a:solidFill>
        <a:effectLst/>
      </p:bgPr>
    </p:bg>
    <p:spTree>
      <p:nvGrpSpPr>
        <p:cNvPr id="1" name=""/>
        <p:cNvGrpSpPr/>
        <p:nvPr/>
      </p:nvGrpSpPr>
      <p:grpSpPr>
        <a:xfrm>
          <a:off x="0" y="0"/>
          <a:ext cx="0" cy="0"/>
          <a:chOff x="0" y="0"/>
          <a:chExt cx="0" cy="0"/>
        </a:xfrm>
      </p:grpSpPr>
      <p:sp>
        <p:nvSpPr>
          <p:cNvPr id="40" name="Picture Placeholder 6">
            <a:extLst>
              <a:ext uri="{FF2B5EF4-FFF2-40B4-BE49-F238E27FC236}">
                <a16:creationId xmlns:a16="http://schemas.microsoft.com/office/drawing/2014/main" id="{C27E678C-7EC6-460C-B184-9085683D802F}"/>
              </a:ext>
            </a:extLst>
          </p:cNvPr>
          <p:cNvSpPr>
            <a:spLocks noGrp="1"/>
          </p:cNvSpPr>
          <p:nvPr>
            <p:ph type="pic" sz="quarter" idx="27" hasCustomPrompt="1"/>
          </p:nvPr>
        </p:nvSpPr>
        <p:spPr>
          <a:xfrm>
            <a:off x="0" y="0"/>
            <a:ext cx="12192000" cy="6858000"/>
          </a:xfrm>
          <a:noFill/>
        </p:spPr>
        <p:txBody>
          <a:bodyPr lIns="360000" rIns="4320000" bIns="864000" anchor="ctr"/>
          <a:lstStyle>
            <a:lvl1pPr algn="r">
              <a:defRPr>
                <a:solidFill>
                  <a:schemeClr val="tx2"/>
                </a:solidFill>
              </a:defRPr>
            </a:lvl1pPr>
          </a:lstStyle>
          <a:p>
            <a:r>
              <a:rPr lang="en-GB" dirty="0"/>
              <a:t>Click icon to insert image</a:t>
            </a:r>
          </a:p>
        </p:txBody>
      </p:sp>
      <p:sp>
        <p:nvSpPr>
          <p:cNvPr id="18" name="Text Placeholder 17">
            <a:extLst>
              <a:ext uri="{FF2B5EF4-FFF2-40B4-BE49-F238E27FC236}">
                <a16:creationId xmlns:a16="http://schemas.microsoft.com/office/drawing/2014/main" id="{1A499ABE-0B06-4990-BA13-C2C3DA1C8579}"/>
              </a:ext>
            </a:extLst>
          </p:cNvPr>
          <p:cNvSpPr>
            <a:spLocks noGrp="1"/>
          </p:cNvSpPr>
          <p:nvPr>
            <p:ph type="body" sz="quarter" idx="15" hasCustomPrompt="1"/>
          </p:nvPr>
        </p:nvSpPr>
        <p:spPr>
          <a:xfrm>
            <a:off x="1" y="0"/>
            <a:ext cx="5562601" cy="6858000"/>
          </a:xfrm>
          <a:custGeom>
            <a:avLst/>
            <a:gdLst>
              <a:gd name="connsiteX0" fmla="*/ 0 w 5562601"/>
              <a:gd name="connsiteY0" fmla="*/ 0 h 6858000"/>
              <a:gd name="connsiteX1" fmla="*/ 3712775 w 5562601"/>
              <a:gd name="connsiteY1" fmla="*/ 0 h 6858000"/>
              <a:gd name="connsiteX2" fmla="*/ 3752127 w 5562601"/>
              <a:gd name="connsiteY2" fmla="*/ 23907 h 6858000"/>
              <a:gd name="connsiteX3" fmla="*/ 5562601 w 5562601"/>
              <a:gd name="connsiteY3" fmla="*/ 3429001 h 6858000"/>
              <a:gd name="connsiteX4" fmla="*/ 3752127 w 5562601"/>
              <a:gd name="connsiteY4" fmla="*/ 6834096 h 6858000"/>
              <a:gd name="connsiteX5" fmla="*/ 3712779 w 5562601"/>
              <a:gd name="connsiteY5" fmla="*/ 6858000 h 6858000"/>
              <a:gd name="connsiteX6" fmla="*/ 0 w 55626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601" h="6858000">
                <a:moveTo>
                  <a:pt x="0" y="0"/>
                </a:moveTo>
                <a:lnTo>
                  <a:pt x="3712775" y="0"/>
                </a:lnTo>
                <a:lnTo>
                  <a:pt x="3752127" y="23907"/>
                </a:lnTo>
                <a:cubicBezTo>
                  <a:pt x="4844437" y="761857"/>
                  <a:pt x="5562601" y="2011561"/>
                  <a:pt x="5562601" y="3429001"/>
                </a:cubicBezTo>
                <a:cubicBezTo>
                  <a:pt x="5562601" y="4846441"/>
                  <a:pt x="4844437" y="6096145"/>
                  <a:pt x="3752127" y="6834096"/>
                </a:cubicBezTo>
                <a:lnTo>
                  <a:pt x="3712779" y="6858000"/>
                </a:lnTo>
                <a:lnTo>
                  <a:pt x="0" y="6858000"/>
                </a:lnTo>
                <a:close/>
              </a:path>
            </a:pathLst>
          </a:custGeom>
          <a:solidFill>
            <a:srgbClr val="830051"/>
          </a:solidFill>
        </p:spPr>
        <p:txBody>
          <a:bodyPr wrap="square" lIns="288000" tIns="2556000" rIns="360000">
            <a:noAutofit/>
          </a:bodyPr>
          <a:lstStyle>
            <a:lvl1pPr>
              <a:defRPr sz="3600">
                <a:solidFill>
                  <a:schemeClr val="bg1"/>
                </a:solidFill>
                <a:latin typeface="+mj-lt"/>
              </a:defRPr>
            </a:lvl1pPr>
          </a:lstStyle>
          <a:p>
            <a:pPr lvl="0"/>
            <a:r>
              <a:rPr lang="en-GB"/>
              <a:t>Divider section</a:t>
            </a:r>
          </a:p>
        </p:txBody>
      </p:sp>
      <p:sp>
        <p:nvSpPr>
          <p:cNvPr id="3" name="Date Placeholder 2">
            <a:extLst>
              <a:ext uri="{FF2B5EF4-FFF2-40B4-BE49-F238E27FC236}">
                <a16:creationId xmlns:a16="http://schemas.microsoft.com/office/drawing/2014/main" id="{290F6E6C-3538-4637-A60E-4C0D1BC7366E}"/>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DF8CCE2C-012B-42A0-A156-1CA03952A3C5}"/>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67352992-465C-42CF-A8EE-B3540BCA3E0E}"/>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8" name="Text Placeholder 13">
            <a:extLst>
              <a:ext uri="{FF2B5EF4-FFF2-40B4-BE49-F238E27FC236}">
                <a16:creationId xmlns:a16="http://schemas.microsoft.com/office/drawing/2014/main" id="{4A939425-2CD8-427B-BF32-DECF6967F545}"/>
              </a:ext>
            </a:extLst>
          </p:cNvPr>
          <p:cNvSpPr>
            <a:spLocks noGrp="1"/>
          </p:cNvSpPr>
          <p:nvPr>
            <p:ph type="body" sz="quarter" idx="14" hasCustomPrompt="1"/>
          </p:nvPr>
        </p:nvSpPr>
        <p:spPr>
          <a:xfrm>
            <a:off x="428095" y="863767"/>
            <a:ext cx="1203159" cy="1203159"/>
          </a:xfrm>
          <a:prstGeom prst="ellipse">
            <a:avLst/>
          </a:prstGeom>
          <a:solidFill>
            <a:schemeClr val="bg1"/>
          </a:solidFill>
        </p:spPr>
        <p:txBody>
          <a:bodyPr lIns="0" rIns="0" bIns="0" anchor="ctr"/>
          <a:lstStyle>
            <a:lvl1pPr algn="ctr">
              <a:defRPr sz="7200" b="1">
                <a:solidFill>
                  <a:srgbClr val="830051"/>
                </a:solidFill>
                <a:latin typeface="Arial" panose="020B0604020202020204" pitchFamily="34" charset="0"/>
                <a:cs typeface="Arial" panose="020B0604020202020204" pitchFamily="34" charset="0"/>
              </a:defRPr>
            </a:lvl1pPr>
          </a:lstStyle>
          <a:p>
            <a:pPr lvl="0"/>
            <a:r>
              <a:rPr lang="en-GB"/>
              <a:t>1</a:t>
            </a:r>
          </a:p>
        </p:txBody>
      </p:sp>
      <p:grpSp>
        <p:nvGrpSpPr>
          <p:cNvPr id="34" name="Group 33">
            <a:extLst>
              <a:ext uri="{FF2B5EF4-FFF2-40B4-BE49-F238E27FC236}">
                <a16:creationId xmlns:a16="http://schemas.microsoft.com/office/drawing/2014/main" id="{B6AFDE77-FCAC-4477-A1A1-3E1B6D36C187}"/>
              </a:ext>
            </a:extLst>
          </p:cNvPr>
          <p:cNvGrpSpPr/>
          <p:nvPr/>
        </p:nvGrpSpPr>
        <p:grpSpPr>
          <a:xfrm>
            <a:off x="-3721606" y="1"/>
            <a:ext cx="3507559" cy="1958643"/>
            <a:chOff x="838199" y="1150070"/>
            <a:chExt cx="3507558" cy="1958642"/>
          </a:xfrm>
          <a:solidFill>
            <a:schemeClr val="tx1"/>
          </a:solidFill>
        </p:grpSpPr>
        <p:sp>
          <p:nvSpPr>
            <p:cNvPr id="35" name="Rectangle 34">
              <a:extLst>
                <a:ext uri="{FF2B5EF4-FFF2-40B4-BE49-F238E27FC236}">
                  <a16:creationId xmlns:a16="http://schemas.microsoft.com/office/drawing/2014/main" id="{32145016-CF95-403B-8B34-5F9B1BBD764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6" name="TextBox 35">
              <a:extLst>
                <a:ext uri="{FF2B5EF4-FFF2-40B4-BE49-F238E27FC236}">
                  <a16:creationId xmlns:a16="http://schemas.microsoft.com/office/drawing/2014/main" id="{E628CA51-766C-419F-AECD-56DF8398F00C}"/>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37" name="Rectangle 36">
              <a:extLst>
                <a:ext uri="{FF2B5EF4-FFF2-40B4-BE49-F238E27FC236}">
                  <a16:creationId xmlns:a16="http://schemas.microsoft.com/office/drawing/2014/main" id="{B3412E42-0558-48F1-99EC-F85D8981206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8" name="TextBox 37">
              <a:extLst>
                <a:ext uri="{FF2B5EF4-FFF2-40B4-BE49-F238E27FC236}">
                  <a16:creationId xmlns:a16="http://schemas.microsoft.com/office/drawing/2014/main" id="{9AC7697B-0999-4FDD-8167-D1EF27DC2A57}"/>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9" name="TextBox 38">
              <a:extLst>
                <a:ext uri="{FF2B5EF4-FFF2-40B4-BE49-F238E27FC236}">
                  <a16:creationId xmlns:a16="http://schemas.microsoft.com/office/drawing/2014/main" id="{6A631F6F-A31B-4AB8-B075-E36694F2DC73}"/>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sp>
        <p:nvSpPr>
          <p:cNvPr id="28" name="Text Placeholder 30">
            <a:extLst>
              <a:ext uri="{FF2B5EF4-FFF2-40B4-BE49-F238E27FC236}">
                <a16:creationId xmlns:a16="http://schemas.microsoft.com/office/drawing/2014/main" id="{C98037B5-13B4-42DE-B66B-685B7A3E176D}"/>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grpSp>
        <p:nvGrpSpPr>
          <p:cNvPr id="30" name="Group 29">
            <a:extLst>
              <a:ext uri="{FF2B5EF4-FFF2-40B4-BE49-F238E27FC236}">
                <a16:creationId xmlns:a16="http://schemas.microsoft.com/office/drawing/2014/main" id="{1C894AF6-BBD0-4FCE-9C1B-51A5758E63A5}"/>
              </a:ext>
            </a:extLst>
          </p:cNvPr>
          <p:cNvGrpSpPr/>
          <p:nvPr/>
        </p:nvGrpSpPr>
        <p:grpSpPr>
          <a:xfrm>
            <a:off x="12344707" y="1"/>
            <a:ext cx="3507559" cy="4472103"/>
            <a:chOff x="838198" y="1150069"/>
            <a:chExt cx="3507559" cy="4472103"/>
          </a:xfrm>
        </p:grpSpPr>
        <p:sp>
          <p:nvSpPr>
            <p:cNvPr id="31" name="Rectangle 30">
              <a:extLst>
                <a:ext uri="{FF2B5EF4-FFF2-40B4-BE49-F238E27FC236}">
                  <a16:creationId xmlns:a16="http://schemas.microsoft.com/office/drawing/2014/main" id="{14E048D7-B9DD-4900-B592-760B47A8CB1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45239E88-352F-40EB-8228-08A499B2C4AF}"/>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3" name="Rectangle 32">
              <a:extLst>
                <a:ext uri="{FF2B5EF4-FFF2-40B4-BE49-F238E27FC236}">
                  <a16:creationId xmlns:a16="http://schemas.microsoft.com/office/drawing/2014/main" id="{CDA1F50F-3804-407A-A684-53FC20172D4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1" name="TextBox 40">
              <a:extLst>
                <a:ext uri="{FF2B5EF4-FFF2-40B4-BE49-F238E27FC236}">
                  <a16:creationId xmlns:a16="http://schemas.microsoft.com/office/drawing/2014/main" id="{A24528D3-033F-4DC4-BFBB-7B0FFBE67646}"/>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44DA53DB-35F8-4ACA-9B80-735AC80EAFAD}"/>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036310C4-E379-47F7-9F8E-727EE616F5CA}"/>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4" name="TextBox 43">
              <a:extLst>
                <a:ext uri="{FF2B5EF4-FFF2-40B4-BE49-F238E27FC236}">
                  <a16:creationId xmlns:a16="http://schemas.microsoft.com/office/drawing/2014/main" id="{DB11AA76-3DF7-4C4B-ACBF-3B682DCEEBAF}"/>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5" name="TextBox 44">
              <a:extLst>
                <a:ext uri="{FF2B5EF4-FFF2-40B4-BE49-F238E27FC236}">
                  <a16:creationId xmlns:a16="http://schemas.microsoft.com/office/drawing/2014/main" id="{090AD6A9-4D25-4ECF-898A-4878836F94B5}"/>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26" name="Group 25">
            <a:extLst>
              <a:ext uri="{FF2B5EF4-FFF2-40B4-BE49-F238E27FC236}">
                <a16:creationId xmlns:a16="http://schemas.microsoft.com/office/drawing/2014/main" id="{54356D0E-D5CF-4EEA-A3C1-B162288301A2}"/>
              </a:ext>
            </a:extLst>
          </p:cNvPr>
          <p:cNvGrpSpPr/>
          <p:nvPr userDrawn="1"/>
        </p:nvGrpSpPr>
        <p:grpSpPr>
          <a:xfrm>
            <a:off x="-3721606" y="1"/>
            <a:ext cx="3507559" cy="1958643"/>
            <a:chOff x="838199" y="1150070"/>
            <a:chExt cx="3507558" cy="1958642"/>
          </a:xfrm>
          <a:solidFill>
            <a:schemeClr val="tx1"/>
          </a:solidFill>
        </p:grpSpPr>
        <p:sp>
          <p:nvSpPr>
            <p:cNvPr id="27" name="Rectangle 26">
              <a:extLst>
                <a:ext uri="{FF2B5EF4-FFF2-40B4-BE49-F238E27FC236}">
                  <a16:creationId xmlns:a16="http://schemas.microsoft.com/office/drawing/2014/main" id="{AE6671E9-DA95-477C-94E2-A3FDADC7FE3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6" name="TextBox 45">
              <a:extLst>
                <a:ext uri="{FF2B5EF4-FFF2-40B4-BE49-F238E27FC236}">
                  <a16:creationId xmlns:a16="http://schemas.microsoft.com/office/drawing/2014/main" id="{4931951F-8C52-49E3-8A32-D6D3FEBB425B}"/>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7" name="Rectangle 46">
              <a:extLst>
                <a:ext uri="{FF2B5EF4-FFF2-40B4-BE49-F238E27FC236}">
                  <a16:creationId xmlns:a16="http://schemas.microsoft.com/office/drawing/2014/main" id="{7BEBAF33-4848-4923-A073-5756AEF9C989}"/>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8" name="TextBox 47">
              <a:extLst>
                <a:ext uri="{FF2B5EF4-FFF2-40B4-BE49-F238E27FC236}">
                  <a16:creationId xmlns:a16="http://schemas.microsoft.com/office/drawing/2014/main" id="{6016A0D2-49BC-404B-9B62-1D343C8066B8}"/>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9" name="TextBox 48">
              <a:extLst>
                <a:ext uri="{FF2B5EF4-FFF2-40B4-BE49-F238E27FC236}">
                  <a16:creationId xmlns:a16="http://schemas.microsoft.com/office/drawing/2014/main" id="{5B6BA599-FE9C-4A63-885E-5A1248E59E2E}"/>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50" name="Group 49">
            <a:extLst>
              <a:ext uri="{FF2B5EF4-FFF2-40B4-BE49-F238E27FC236}">
                <a16:creationId xmlns:a16="http://schemas.microsoft.com/office/drawing/2014/main" id="{74362CE2-C627-4DD6-87F6-C77924C609E1}"/>
              </a:ext>
            </a:extLst>
          </p:cNvPr>
          <p:cNvGrpSpPr/>
          <p:nvPr userDrawn="1"/>
        </p:nvGrpSpPr>
        <p:grpSpPr>
          <a:xfrm>
            <a:off x="12344707" y="1"/>
            <a:ext cx="3507559" cy="4472103"/>
            <a:chOff x="838198" y="1150069"/>
            <a:chExt cx="3507559" cy="4472103"/>
          </a:xfrm>
        </p:grpSpPr>
        <p:sp>
          <p:nvSpPr>
            <p:cNvPr id="51" name="Rectangle 50">
              <a:extLst>
                <a:ext uri="{FF2B5EF4-FFF2-40B4-BE49-F238E27FC236}">
                  <a16:creationId xmlns:a16="http://schemas.microsoft.com/office/drawing/2014/main" id="{E463A522-A65F-42C3-A282-3BC28ECB531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52" name="TextBox 51">
              <a:extLst>
                <a:ext uri="{FF2B5EF4-FFF2-40B4-BE49-F238E27FC236}">
                  <a16:creationId xmlns:a16="http://schemas.microsoft.com/office/drawing/2014/main" id="{803E2204-C51E-45D4-90D8-54D17A5A8E9E}"/>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53" name="Rectangle 52">
              <a:extLst>
                <a:ext uri="{FF2B5EF4-FFF2-40B4-BE49-F238E27FC236}">
                  <a16:creationId xmlns:a16="http://schemas.microsoft.com/office/drawing/2014/main" id="{2DF1F0E3-FB79-4296-A684-EAC22017DB8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4" name="TextBox 53">
              <a:extLst>
                <a:ext uri="{FF2B5EF4-FFF2-40B4-BE49-F238E27FC236}">
                  <a16:creationId xmlns:a16="http://schemas.microsoft.com/office/drawing/2014/main" id="{74253211-9A7A-4127-8DC5-4563753EC9D4}"/>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55" name="TextBox 54">
              <a:extLst>
                <a:ext uri="{FF2B5EF4-FFF2-40B4-BE49-F238E27FC236}">
                  <a16:creationId xmlns:a16="http://schemas.microsoft.com/office/drawing/2014/main" id="{F4A9C5F9-AF97-46A3-9DA9-E79BC154774D}"/>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6" name="TextBox 55">
              <a:extLst>
                <a:ext uri="{FF2B5EF4-FFF2-40B4-BE49-F238E27FC236}">
                  <a16:creationId xmlns:a16="http://schemas.microsoft.com/office/drawing/2014/main" id="{40B79732-A213-4041-B99C-C69D46A319B8}"/>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57" name="TextBox 56">
              <a:extLst>
                <a:ext uri="{FF2B5EF4-FFF2-40B4-BE49-F238E27FC236}">
                  <a16:creationId xmlns:a16="http://schemas.microsoft.com/office/drawing/2014/main" id="{4F94BF9D-8F56-45B4-B0DC-E267033FADF6}"/>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58" name="TextBox 57">
              <a:extLst>
                <a:ext uri="{FF2B5EF4-FFF2-40B4-BE49-F238E27FC236}">
                  <a16:creationId xmlns:a16="http://schemas.microsoft.com/office/drawing/2014/main" id="{2B23AF49-B570-4422-AB10-70325EDE02B8}"/>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60" name="Text Placeholder 18">
            <a:extLst>
              <a:ext uri="{FF2B5EF4-FFF2-40B4-BE49-F238E27FC236}">
                <a16:creationId xmlns:a16="http://schemas.microsoft.com/office/drawing/2014/main" id="{E12A56C9-BCC8-418A-B3C0-8C21D4061CDC}"/>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351138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White Logo)">
    <p:bg>
      <p:bgPr>
        <a:solidFill>
          <a:srgbClr val="9DB0AC"/>
        </a:solidFill>
        <a:effectLst/>
      </p:bgPr>
    </p:bg>
    <p:spTree>
      <p:nvGrpSpPr>
        <p:cNvPr id="1" name=""/>
        <p:cNvGrpSpPr/>
        <p:nvPr/>
      </p:nvGrpSpPr>
      <p:grpSpPr>
        <a:xfrm>
          <a:off x="0" y="0"/>
          <a:ext cx="0" cy="0"/>
          <a:chOff x="0" y="0"/>
          <a:chExt cx="0" cy="0"/>
        </a:xfrm>
      </p:grpSpPr>
      <p:sp>
        <p:nvSpPr>
          <p:cNvPr id="40" name="Picture Placeholder 6">
            <a:extLst>
              <a:ext uri="{FF2B5EF4-FFF2-40B4-BE49-F238E27FC236}">
                <a16:creationId xmlns:a16="http://schemas.microsoft.com/office/drawing/2014/main" id="{C27E678C-7EC6-460C-B184-9085683D802F}"/>
              </a:ext>
            </a:extLst>
          </p:cNvPr>
          <p:cNvSpPr>
            <a:spLocks noGrp="1"/>
          </p:cNvSpPr>
          <p:nvPr>
            <p:ph type="pic" sz="quarter" idx="27" hasCustomPrompt="1"/>
          </p:nvPr>
        </p:nvSpPr>
        <p:spPr>
          <a:xfrm>
            <a:off x="0" y="0"/>
            <a:ext cx="12192000" cy="6858000"/>
          </a:xfrm>
          <a:noFill/>
        </p:spPr>
        <p:txBody>
          <a:bodyPr lIns="360000" rIns="4320000" bIns="864000" anchor="ctr"/>
          <a:lstStyle>
            <a:lvl1pPr algn="r">
              <a:defRPr>
                <a:solidFill>
                  <a:schemeClr val="tx2"/>
                </a:solidFill>
              </a:defRPr>
            </a:lvl1pPr>
          </a:lstStyle>
          <a:p>
            <a:r>
              <a:rPr lang="en-GB" dirty="0"/>
              <a:t>Click icon to insert image</a:t>
            </a:r>
          </a:p>
        </p:txBody>
      </p:sp>
      <p:sp>
        <p:nvSpPr>
          <p:cNvPr id="18" name="Text Placeholder 17">
            <a:extLst>
              <a:ext uri="{FF2B5EF4-FFF2-40B4-BE49-F238E27FC236}">
                <a16:creationId xmlns:a16="http://schemas.microsoft.com/office/drawing/2014/main" id="{1A499ABE-0B06-4990-BA13-C2C3DA1C8579}"/>
              </a:ext>
            </a:extLst>
          </p:cNvPr>
          <p:cNvSpPr>
            <a:spLocks noGrp="1"/>
          </p:cNvSpPr>
          <p:nvPr>
            <p:ph type="body" sz="quarter" idx="15" hasCustomPrompt="1"/>
          </p:nvPr>
        </p:nvSpPr>
        <p:spPr>
          <a:xfrm>
            <a:off x="1" y="0"/>
            <a:ext cx="5562601" cy="6858000"/>
          </a:xfrm>
          <a:custGeom>
            <a:avLst/>
            <a:gdLst>
              <a:gd name="connsiteX0" fmla="*/ 0 w 5562601"/>
              <a:gd name="connsiteY0" fmla="*/ 0 h 6858000"/>
              <a:gd name="connsiteX1" fmla="*/ 3712775 w 5562601"/>
              <a:gd name="connsiteY1" fmla="*/ 0 h 6858000"/>
              <a:gd name="connsiteX2" fmla="*/ 3752127 w 5562601"/>
              <a:gd name="connsiteY2" fmla="*/ 23907 h 6858000"/>
              <a:gd name="connsiteX3" fmla="*/ 5562601 w 5562601"/>
              <a:gd name="connsiteY3" fmla="*/ 3429001 h 6858000"/>
              <a:gd name="connsiteX4" fmla="*/ 3752127 w 5562601"/>
              <a:gd name="connsiteY4" fmla="*/ 6834096 h 6858000"/>
              <a:gd name="connsiteX5" fmla="*/ 3712779 w 5562601"/>
              <a:gd name="connsiteY5" fmla="*/ 6858000 h 6858000"/>
              <a:gd name="connsiteX6" fmla="*/ 0 w 55626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601" h="6858000">
                <a:moveTo>
                  <a:pt x="0" y="0"/>
                </a:moveTo>
                <a:lnTo>
                  <a:pt x="3712775" y="0"/>
                </a:lnTo>
                <a:lnTo>
                  <a:pt x="3752127" y="23907"/>
                </a:lnTo>
                <a:cubicBezTo>
                  <a:pt x="4844437" y="761857"/>
                  <a:pt x="5562601" y="2011561"/>
                  <a:pt x="5562601" y="3429001"/>
                </a:cubicBezTo>
                <a:cubicBezTo>
                  <a:pt x="5562601" y="4846441"/>
                  <a:pt x="4844437" y="6096145"/>
                  <a:pt x="3752127" y="6834096"/>
                </a:cubicBezTo>
                <a:lnTo>
                  <a:pt x="3712779" y="6858000"/>
                </a:lnTo>
                <a:lnTo>
                  <a:pt x="0" y="6858000"/>
                </a:lnTo>
                <a:close/>
              </a:path>
            </a:pathLst>
          </a:custGeom>
          <a:solidFill>
            <a:srgbClr val="830051"/>
          </a:solidFill>
        </p:spPr>
        <p:txBody>
          <a:bodyPr wrap="square" lIns="288000" tIns="2556000" rIns="360000">
            <a:noAutofit/>
          </a:bodyPr>
          <a:lstStyle>
            <a:lvl1pPr>
              <a:defRPr sz="3600">
                <a:solidFill>
                  <a:schemeClr val="bg1"/>
                </a:solidFill>
                <a:latin typeface="+mj-lt"/>
              </a:defRPr>
            </a:lvl1pPr>
          </a:lstStyle>
          <a:p>
            <a:pPr lvl="0"/>
            <a:r>
              <a:rPr lang="en-GB"/>
              <a:t>Divider section</a:t>
            </a:r>
          </a:p>
        </p:txBody>
      </p:sp>
      <p:sp>
        <p:nvSpPr>
          <p:cNvPr id="3" name="Date Placeholder 2">
            <a:extLst>
              <a:ext uri="{FF2B5EF4-FFF2-40B4-BE49-F238E27FC236}">
                <a16:creationId xmlns:a16="http://schemas.microsoft.com/office/drawing/2014/main" id="{290F6E6C-3538-4637-A60E-4C0D1BC7366E}"/>
              </a:ext>
            </a:extLst>
          </p:cNvPr>
          <p:cNvSpPr>
            <a:spLocks noGrp="1"/>
          </p:cNvSpPr>
          <p:nvPr>
            <p:ph type="dt" sz="half" idx="10"/>
          </p:nvPr>
        </p:nvSpPr>
        <p:spPr/>
        <p:txBody>
          <a:bodyPr/>
          <a:lstStyle>
            <a:lvl1pPr>
              <a:defRPr>
                <a:solidFill>
                  <a:schemeClr val="bg1"/>
                </a:solidFill>
              </a:defRPr>
            </a:lvl1pPr>
          </a:lstStyle>
          <a:p>
            <a:r>
              <a:rPr lang="en-GB" dirty="0"/>
              <a:t>20 March 2019</a:t>
            </a:r>
          </a:p>
        </p:txBody>
      </p:sp>
      <p:sp>
        <p:nvSpPr>
          <p:cNvPr id="4" name="Footer Placeholder 3">
            <a:extLst>
              <a:ext uri="{FF2B5EF4-FFF2-40B4-BE49-F238E27FC236}">
                <a16:creationId xmlns:a16="http://schemas.microsoft.com/office/drawing/2014/main" id="{DF8CCE2C-012B-42A0-A156-1CA03952A3C5}"/>
              </a:ext>
            </a:extLst>
          </p:cNvPr>
          <p:cNvSpPr>
            <a:spLocks noGrp="1"/>
          </p:cNvSpPr>
          <p:nvPr>
            <p:ph type="ftr" sz="quarter" idx="11"/>
          </p:nvPr>
        </p:nvSpPr>
        <p:spPr/>
        <p:txBody>
          <a:bodyPr/>
          <a:lstStyle>
            <a:lvl1pPr>
              <a:defRPr>
                <a:solidFill>
                  <a:schemeClr val="bg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67352992-465C-42CF-A8EE-B3540BCA3E0E}"/>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8" name="Text Placeholder 13">
            <a:extLst>
              <a:ext uri="{FF2B5EF4-FFF2-40B4-BE49-F238E27FC236}">
                <a16:creationId xmlns:a16="http://schemas.microsoft.com/office/drawing/2014/main" id="{4A939425-2CD8-427B-BF32-DECF6967F545}"/>
              </a:ext>
            </a:extLst>
          </p:cNvPr>
          <p:cNvSpPr>
            <a:spLocks noGrp="1"/>
          </p:cNvSpPr>
          <p:nvPr>
            <p:ph type="body" sz="quarter" idx="14" hasCustomPrompt="1"/>
          </p:nvPr>
        </p:nvSpPr>
        <p:spPr>
          <a:xfrm>
            <a:off x="428095" y="863767"/>
            <a:ext cx="1203159" cy="1203159"/>
          </a:xfrm>
          <a:prstGeom prst="ellipse">
            <a:avLst/>
          </a:prstGeom>
          <a:solidFill>
            <a:schemeClr val="bg1"/>
          </a:solidFill>
        </p:spPr>
        <p:txBody>
          <a:bodyPr lIns="0" rIns="0" bIns="0" anchor="ctr"/>
          <a:lstStyle>
            <a:lvl1pPr algn="ctr">
              <a:defRPr sz="7200" b="1">
                <a:solidFill>
                  <a:srgbClr val="830051"/>
                </a:solidFill>
                <a:latin typeface="Arial" panose="020B0604020202020204" pitchFamily="34" charset="0"/>
                <a:cs typeface="Arial" panose="020B0604020202020204" pitchFamily="34" charset="0"/>
              </a:defRPr>
            </a:lvl1pPr>
          </a:lstStyle>
          <a:p>
            <a:pPr lvl="0"/>
            <a:r>
              <a:rPr lang="en-GB"/>
              <a:t>1</a:t>
            </a:r>
          </a:p>
        </p:txBody>
      </p:sp>
      <p:grpSp>
        <p:nvGrpSpPr>
          <p:cNvPr id="34" name="Group 33">
            <a:extLst>
              <a:ext uri="{FF2B5EF4-FFF2-40B4-BE49-F238E27FC236}">
                <a16:creationId xmlns:a16="http://schemas.microsoft.com/office/drawing/2014/main" id="{B6AFDE77-FCAC-4477-A1A1-3E1B6D36C187}"/>
              </a:ext>
            </a:extLst>
          </p:cNvPr>
          <p:cNvGrpSpPr/>
          <p:nvPr/>
        </p:nvGrpSpPr>
        <p:grpSpPr>
          <a:xfrm>
            <a:off x="-3721606" y="1"/>
            <a:ext cx="3507559" cy="1958643"/>
            <a:chOff x="838199" y="1150070"/>
            <a:chExt cx="3507558" cy="1958642"/>
          </a:xfrm>
          <a:solidFill>
            <a:schemeClr val="tx1"/>
          </a:solidFill>
        </p:grpSpPr>
        <p:sp>
          <p:nvSpPr>
            <p:cNvPr id="35" name="Rectangle 34">
              <a:extLst>
                <a:ext uri="{FF2B5EF4-FFF2-40B4-BE49-F238E27FC236}">
                  <a16:creationId xmlns:a16="http://schemas.microsoft.com/office/drawing/2014/main" id="{32145016-CF95-403B-8B34-5F9B1BBD764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6" name="TextBox 35">
              <a:extLst>
                <a:ext uri="{FF2B5EF4-FFF2-40B4-BE49-F238E27FC236}">
                  <a16:creationId xmlns:a16="http://schemas.microsoft.com/office/drawing/2014/main" id="{E628CA51-766C-419F-AECD-56DF8398F00C}"/>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37" name="Rectangle 36">
              <a:extLst>
                <a:ext uri="{FF2B5EF4-FFF2-40B4-BE49-F238E27FC236}">
                  <a16:creationId xmlns:a16="http://schemas.microsoft.com/office/drawing/2014/main" id="{B3412E42-0558-48F1-99EC-F85D8981206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8" name="TextBox 37">
              <a:extLst>
                <a:ext uri="{FF2B5EF4-FFF2-40B4-BE49-F238E27FC236}">
                  <a16:creationId xmlns:a16="http://schemas.microsoft.com/office/drawing/2014/main" id="{9AC7697B-0999-4FDD-8167-D1EF27DC2A57}"/>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9" name="TextBox 38">
              <a:extLst>
                <a:ext uri="{FF2B5EF4-FFF2-40B4-BE49-F238E27FC236}">
                  <a16:creationId xmlns:a16="http://schemas.microsoft.com/office/drawing/2014/main" id="{6A631F6F-A31B-4AB8-B075-E36694F2DC73}"/>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0" name="Group 29">
            <a:extLst>
              <a:ext uri="{FF2B5EF4-FFF2-40B4-BE49-F238E27FC236}">
                <a16:creationId xmlns:a16="http://schemas.microsoft.com/office/drawing/2014/main" id="{F494E143-FE25-469C-8426-7E9A037082A7}"/>
              </a:ext>
            </a:extLst>
          </p:cNvPr>
          <p:cNvGrpSpPr/>
          <p:nvPr/>
        </p:nvGrpSpPr>
        <p:grpSpPr>
          <a:xfrm>
            <a:off x="12344707" y="1"/>
            <a:ext cx="3507559" cy="4472103"/>
            <a:chOff x="838198" y="1150069"/>
            <a:chExt cx="3507559" cy="4472103"/>
          </a:xfrm>
        </p:grpSpPr>
        <p:sp>
          <p:nvSpPr>
            <p:cNvPr id="31" name="Rectangle 30">
              <a:extLst>
                <a:ext uri="{FF2B5EF4-FFF2-40B4-BE49-F238E27FC236}">
                  <a16:creationId xmlns:a16="http://schemas.microsoft.com/office/drawing/2014/main" id="{082FB015-61EF-48B1-9D46-BBAA4BED7A9C}"/>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C401329D-356B-4A4F-A033-374318FEF761}"/>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3" name="Rectangle 32">
              <a:extLst>
                <a:ext uri="{FF2B5EF4-FFF2-40B4-BE49-F238E27FC236}">
                  <a16:creationId xmlns:a16="http://schemas.microsoft.com/office/drawing/2014/main" id="{4F67B63C-7447-4060-9F2A-5BF196CDECB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1" name="TextBox 40">
              <a:extLst>
                <a:ext uri="{FF2B5EF4-FFF2-40B4-BE49-F238E27FC236}">
                  <a16:creationId xmlns:a16="http://schemas.microsoft.com/office/drawing/2014/main" id="{472FA694-2D6A-463E-A10E-942B9770D1C1}"/>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F44E8506-E986-40A4-B550-A07143E08500}"/>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98FAC680-2DA5-4667-A039-DA799C7A5E88}"/>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4" name="TextBox 43">
              <a:extLst>
                <a:ext uri="{FF2B5EF4-FFF2-40B4-BE49-F238E27FC236}">
                  <a16:creationId xmlns:a16="http://schemas.microsoft.com/office/drawing/2014/main" id="{91A4D4FA-90B9-47BE-9B4F-DC0ED0A8C888}"/>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5" name="TextBox 44">
              <a:extLst>
                <a:ext uri="{FF2B5EF4-FFF2-40B4-BE49-F238E27FC236}">
                  <a16:creationId xmlns:a16="http://schemas.microsoft.com/office/drawing/2014/main" id="{5B3C193C-33C8-43C9-AA5C-38CBE1A79FC4}"/>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26" name="Group 25">
            <a:extLst>
              <a:ext uri="{FF2B5EF4-FFF2-40B4-BE49-F238E27FC236}">
                <a16:creationId xmlns:a16="http://schemas.microsoft.com/office/drawing/2014/main" id="{012A4A7C-684A-4EE0-B704-29EB2A239102}"/>
              </a:ext>
            </a:extLst>
          </p:cNvPr>
          <p:cNvGrpSpPr/>
          <p:nvPr userDrawn="1"/>
        </p:nvGrpSpPr>
        <p:grpSpPr>
          <a:xfrm>
            <a:off x="-3721606" y="1"/>
            <a:ext cx="3507559" cy="1958643"/>
            <a:chOff x="838199" y="1150070"/>
            <a:chExt cx="3507558" cy="1958642"/>
          </a:xfrm>
          <a:solidFill>
            <a:schemeClr val="tx1"/>
          </a:solidFill>
        </p:grpSpPr>
        <p:sp>
          <p:nvSpPr>
            <p:cNvPr id="27" name="Rectangle 26">
              <a:extLst>
                <a:ext uri="{FF2B5EF4-FFF2-40B4-BE49-F238E27FC236}">
                  <a16:creationId xmlns:a16="http://schemas.microsoft.com/office/drawing/2014/main" id="{0555355E-553F-4542-A764-DD3298D2CD1E}"/>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6" name="TextBox 45">
              <a:extLst>
                <a:ext uri="{FF2B5EF4-FFF2-40B4-BE49-F238E27FC236}">
                  <a16:creationId xmlns:a16="http://schemas.microsoft.com/office/drawing/2014/main" id="{92F307EC-EE86-4DB9-8B4D-845A0097A55D}"/>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7" name="Rectangle 46">
              <a:extLst>
                <a:ext uri="{FF2B5EF4-FFF2-40B4-BE49-F238E27FC236}">
                  <a16:creationId xmlns:a16="http://schemas.microsoft.com/office/drawing/2014/main" id="{167E14AF-FF60-41F0-B228-92EA4F3D084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8" name="TextBox 47">
              <a:extLst>
                <a:ext uri="{FF2B5EF4-FFF2-40B4-BE49-F238E27FC236}">
                  <a16:creationId xmlns:a16="http://schemas.microsoft.com/office/drawing/2014/main" id="{523B1A47-D5D1-49B5-816B-D3DC7A96B962}"/>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9" name="TextBox 48">
              <a:extLst>
                <a:ext uri="{FF2B5EF4-FFF2-40B4-BE49-F238E27FC236}">
                  <a16:creationId xmlns:a16="http://schemas.microsoft.com/office/drawing/2014/main" id="{A7B6BD1A-1304-4F47-BFD6-989CDFCF5A1A}"/>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50" name="Group 49">
            <a:extLst>
              <a:ext uri="{FF2B5EF4-FFF2-40B4-BE49-F238E27FC236}">
                <a16:creationId xmlns:a16="http://schemas.microsoft.com/office/drawing/2014/main" id="{53CDC037-82BC-492F-87B6-52010BFEED2C}"/>
              </a:ext>
            </a:extLst>
          </p:cNvPr>
          <p:cNvGrpSpPr/>
          <p:nvPr userDrawn="1"/>
        </p:nvGrpSpPr>
        <p:grpSpPr>
          <a:xfrm>
            <a:off x="12344707" y="1"/>
            <a:ext cx="3507559" cy="4472103"/>
            <a:chOff x="838198" y="1150069"/>
            <a:chExt cx="3507559" cy="4472103"/>
          </a:xfrm>
        </p:grpSpPr>
        <p:sp>
          <p:nvSpPr>
            <p:cNvPr id="51" name="Rectangle 50">
              <a:extLst>
                <a:ext uri="{FF2B5EF4-FFF2-40B4-BE49-F238E27FC236}">
                  <a16:creationId xmlns:a16="http://schemas.microsoft.com/office/drawing/2014/main" id="{A11B1D0A-534B-48CE-8DEF-E146248B766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52" name="TextBox 51">
              <a:extLst>
                <a:ext uri="{FF2B5EF4-FFF2-40B4-BE49-F238E27FC236}">
                  <a16:creationId xmlns:a16="http://schemas.microsoft.com/office/drawing/2014/main" id="{87CC4F78-3477-4FE7-B864-F4438E6891C7}"/>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53" name="Rectangle 52">
              <a:extLst>
                <a:ext uri="{FF2B5EF4-FFF2-40B4-BE49-F238E27FC236}">
                  <a16:creationId xmlns:a16="http://schemas.microsoft.com/office/drawing/2014/main" id="{F71E26DD-4CA2-4A28-9DA7-E6FDCE8F37F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4" name="TextBox 53">
              <a:extLst>
                <a:ext uri="{FF2B5EF4-FFF2-40B4-BE49-F238E27FC236}">
                  <a16:creationId xmlns:a16="http://schemas.microsoft.com/office/drawing/2014/main" id="{0B6C2296-0E11-4407-80C5-B5DAABD793D4}"/>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55" name="TextBox 54">
              <a:extLst>
                <a:ext uri="{FF2B5EF4-FFF2-40B4-BE49-F238E27FC236}">
                  <a16:creationId xmlns:a16="http://schemas.microsoft.com/office/drawing/2014/main" id="{48E6E6AB-1FD8-4618-ABEE-94AA32D9E707}"/>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6" name="TextBox 55">
              <a:extLst>
                <a:ext uri="{FF2B5EF4-FFF2-40B4-BE49-F238E27FC236}">
                  <a16:creationId xmlns:a16="http://schemas.microsoft.com/office/drawing/2014/main" id="{14DD9859-839A-429A-9C36-76CE0183D668}"/>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57" name="TextBox 56">
              <a:extLst>
                <a:ext uri="{FF2B5EF4-FFF2-40B4-BE49-F238E27FC236}">
                  <a16:creationId xmlns:a16="http://schemas.microsoft.com/office/drawing/2014/main" id="{F3C4FD09-0086-47C6-AC0D-0E09E9D0E3FA}"/>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58" name="TextBox 57">
              <a:extLst>
                <a:ext uri="{FF2B5EF4-FFF2-40B4-BE49-F238E27FC236}">
                  <a16:creationId xmlns:a16="http://schemas.microsoft.com/office/drawing/2014/main" id="{C80E1B7E-40F2-476E-A6D8-AAE79B21EDA4}"/>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59" name="Text Placeholder 30">
            <a:extLst>
              <a:ext uri="{FF2B5EF4-FFF2-40B4-BE49-F238E27FC236}">
                <a16:creationId xmlns:a16="http://schemas.microsoft.com/office/drawing/2014/main" id="{57218570-5037-4C4D-84D5-5CF70296DAAD}"/>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61" name="Text Placeholder 18">
            <a:extLst>
              <a:ext uri="{FF2B5EF4-FFF2-40B4-BE49-F238E27FC236}">
                <a16:creationId xmlns:a16="http://schemas.microsoft.com/office/drawing/2014/main" id="{38D1959F-BA78-4722-A346-CD6449497AE1}"/>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374673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tement Right">
    <p:bg>
      <p:bgPr>
        <a:solidFill>
          <a:srgbClr val="9DB0AC"/>
        </a:solidFill>
        <a:effectLst/>
      </p:bgPr>
    </p:bg>
    <p:spTree>
      <p:nvGrpSpPr>
        <p:cNvPr id="1" name=""/>
        <p:cNvGrpSpPr/>
        <p:nvPr/>
      </p:nvGrpSpPr>
      <p:grpSpPr>
        <a:xfrm>
          <a:off x="0" y="0"/>
          <a:ext cx="0" cy="0"/>
          <a:chOff x="0" y="0"/>
          <a:chExt cx="0" cy="0"/>
        </a:xfrm>
      </p:grpSpPr>
      <p:sp>
        <p:nvSpPr>
          <p:cNvPr id="20" name="Picture Placeholder 6">
            <a:extLst>
              <a:ext uri="{FF2B5EF4-FFF2-40B4-BE49-F238E27FC236}">
                <a16:creationId xmlns:a16="http://schemas.microsoft.com/office/drawing/2014/main" id="{84ECF2D6-E1AD-42E2-B423-7E1342E89AC7}"/>
              </a:ext>
            </a:extLst>
          </p:cNvPr>
          <p:cNvSpPr>
            <a:spLocks noGrp="1"/>
          </p:cNvSpPr>
          <p:nvPr>
            <p:ph type="pic" sz="quarter" idx="27" hasCustomPrompt="1"/>
          </p:nvPr>
        </p:nvSpPr>
        <p:spPr>
          <a:xfrm>
            <a:off x="0" y="0"/>
            <a:ext cx="12192000" cy="6858000"/>
          </a:xfrm>
          <a:noFill/>
        </p:spPr>
        <p:txBody>
          <a:bodyPr lIns="4104000" bIns="864000" anchor="ctr"/>
          <a:lstStyle>
            <a:lvl1pPr algn="l">
              <a:defRPr>
                <a:solidFill>
                  <a:schemeClr val="tx2"/>
                </a:solidFill>
              </a:defRPr>
            </a:lvl1pPr>
          </a:lstStyle>
          <a:p>
            <a:r>
              <a:rPr lang="en-GB" dirty="0"/>
              <a:t>Click icon to insert image</a:t>
            </a:r>
          </a:p>
        </p:txBody>
      </p:sp>
      <p:sp>
        <p:nvSpPr>
          <p:cNvPr id="14" name="Text Placeholder 13">
            <a:extLst>
              <a:ext uri="{FF2B5EF4-FFF2-40B4-BE49-F238E27FC236}">
                <a16:creationId xmlns:a16="http://schemas.microsoft.com/office/drawing/2014/main" id="{AE66799B-6BF5-4FB8-9C45-30244CC94A78}"/>
              </a:ext>
            </a:extLst>
          </p:cNvPr>
          <p:cNvSpPr>
            <a:spLocks noGrp="1"/>
          </p:cNvSpPr>
          <p:nvPr>
            <p:ph type="body" sz="quarter" idx="15" hasCustomPrompt="1"/>
          </p:nvPr>
        </p:nvSpPr>
        <p:spPr>
          <a:xfrm flipH="1">
            <a:off x="6188477" y="-6096"/>
            <a:ext cx="6004761" cy="6864096"/>
          </a:xfrm>
          <a:custGeom>
            <a:avLst/>
            <a:gdLst>
              <a:gd name="connsiteX0" fmla="*/ 4456934 w 6004761"/>
              <a:gd name="connsiteY0" fmla="*/ 0 h 6864096"/>
              <a:gd name="connsiteX1" fmla="*/ 1 w 6004761"/>
              <a:gd name="connsiteY1" fmla="*/ 0 h 6864096"/>
              <a:gd name="connsiteX2" fmla="*/ 0 w 6004761"/>
              <a:gd name="connsiteY2" fmla="*/ 6864096 h 6864096"/>
              <a:gd name="connsiteX3" fmla="*/ 4450311 w 6004761"/>
              <a:gd name="connsiteY3" fmla="*/ 6864096 h 6864096"/>
              <a:gd name="connsiteX4" fmla="*/ 4625637 w 6004761"/>
              <a:gd name="connsiteY4" fmla="*/ 6702826 h 6864096"/>
              <a:gd name="connsiteX5" fmla="*/ 6004761 w 6004761"/>
              <a:gd name="connsiteY5" fmla="*/ 3429001 h 6864096"/>
              <a:gd name="connsiteX6" fmla="*/ 4625637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4456934" y="0"/>
                </a:moveTo>
                <a:lnTo>
                  <a:pt x="1" y="0"/>
                </a:lnTo>
                <a:lnTo>
                  <a:pt x="0" y="6864096"/>
                </a:lnTo>
                <a:lnTo>
                  <a:pt x="4450311" y="6864096"/>
                </a:lnTo>
                <a:lnTo>
                  <a:pt x="4625637" y="6702826"/>
                </a:lnTo>
                <a:cubicBezTo>
                  <a:pt x="5476522" y="5871990"/>
                  <a:pt x="6004761" y="4712184"/>
                  <a:pt x="6004761" y="3429001"/>
                </a:cubicBezTo>
                <a:cubicBezTo>
                  <a:pt x="6004761" y="2145819"/>
                  <a:pt x="5476522" y="986013"/>
                  <a:pt x="4625637" y="155178"/>
                </a:cubicBezTo>
                <a:close/>
              </a:path>
            </a:pathLst>
          </a:custGeom>
          <a:solidFill>
            <a:schemeClr val="bg1"/>
          </a:solidFill>
        </p:spPr>
        <p:txBody>
          <a:bodyPr wrap="square" lIns="1080000" tIns="72000" rIns="288000" bIns="396000" anchor="ctr">
            <a:noAutofit/>
          </a:bodyPr>
          <a:lstStyle>
            <a:lvl1pPr>
              <a:defRPr sz="3600">
                <a:solidFill>
                  <a:srgbClr val="830051"/>
                </a:solidFill>
                <a:latin typeface="+mj-lt"/>
              </a:defRPr>
            </a:lvl1pPr>
          </a:lstStyle>
          <a:p>
            <a:pPr lvl="0"/>
            <a:r>
              <a:rPr lang="en-GB"/>
              <a:t> Enter text here</a:t>
            </a:r>
          </a:p>
        </p:txBody>
      </p:sp>
      <p:sp>
        <p:nvSpPr>
          <p:cNvPr id="3" name="Date Placeholder 2">
            <a:extLst>
              <a:ext uri="{FF2B5EF4-FFF2-40B4-BE49-F238E27FC236}">
                <a16:creationId xmlns:a16="http://schemas.microsoft.com/office/drawing/2014/main" id="{AC84221B-78A9-465F-9406-357FB84897C0}"/>
              </a:ext>
            </a:extLst>
          </p:cNvPr>
          <p:cNvSpPr>
            <a:spLocks noGrp="1"/>
          </p:cNvSpPr>
          <p:nvPr>
            <p:ph type="dt" sz="half" idx="10"/>
          </p:nvPr>
        </p:nvSpPr>
        <p:spPr>
          <a:xfrm>
            <a:off x="10079790" y="6356352"/>
            <a:ext cx="1279359" cy="309145"/>
          </a:xfrm>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a:xfrm>
            <a:off x="5964989" y="6356352"/>
            <a:ext cx="4114800" cy="309145"/>
          </a:xfrm>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C250BAD4-DF98-436C-8B24-985A8A370F89}"/>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22" name="Text Placeholder 30">
            <a:extLst>
              <a:ext uri="{FF2B5EF4-FFF2-40B4-BE49-F238E27FC236}">
                <a16:creationId xmlns:a16="http://schemas.microsoft.com/office/drawing/2014/main" id="{3DEDB4C1-115E-4C55-84A8-92F741FC797D}"/>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grpSp>
        <p:nvGrpSpPr>
          <p:cNvPr id="43" name="Group 42">
            <a:extLst>
              <a:ext uri="{FF2B5EF4-FFF2-40B4-BE49-F238E27FC236}">
                <a16:creationId xmlns:a16="http://schemas.microsoft.com/office/drawing/2014/main" id="{B1FF5FDA-255C-4E76-BBC1-2E587EB97B11}"/>
              </a:ext>
            </a:extLst>
          </p:cNvPr>
          <p:cNvGrpSpPr/>
          <p:nvPr/>
        </p:nvGrpSpPr>
        <p:grpSpPr>
          <a:xfrm>
            <a:off x="12328805" y="-6096"/>
            <a:ext cx="3507559" cy="1958643"/>
            <a:chOff x="838199" y="1150070"/>
            <a:chExt cx="3507558" cy="1958642"/>
          </a:xfrm>
          <a:solidFill>
            <a:schemeClr val="tx1"/>
          </a:solidFill>
        </p:grpSpPr>
        <p:sp>
          <p:nvSpPr>
            <p:cNvPr id="44" name="Rectangle 43">
              <a:extLst>
                <a:ext uri="{FF2B5EF4-FFF2-40B4-BE49-F238E27FC236}">
                  <a16:creationId xmlns:a16="http://schemas.microsoft.com/office/drawing/2014/main" id="{B09B787A-4B99-488F-B853-EBEDA7A9A681}"/>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5" name="TextBox 44">
              <a:extLst>
                <a:ext uri="{FF2B5EF4-FFF2-40B4-BE49-F238E27FC236}">
                  <a16:creationId xmlns:a16="http://schemas.microsoft.com/office/drawing/2014/main" id="{28702FD5-6B54-4E73-89CA-7E08C8CE25A4}"/>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6" name="Rectangle 45">
              <a:extLst>
                <a:ext uri="{FF2B5EF4-FFF2-40B4-BE49-F238E27FC236}">
                  <a16:creationId xmlns:a16="http://schemas.microsoft.com/office/drawing/2014/main" id="{EB01A2BF-884E-42AD-BC56-F5E83A6FA48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7" name="TextBox 46">
              <a:extLst>
                <a:ext uri="{FF2B5EF4-FFF2-40B4-BE49-F238E27FC236}">
                  <a16:creationId xmlns:a16="http://schemas.microsoft.com/office/drawing/2014/main" id="{73CF18B5-BBE6-4C1B-BF15-D7852C99590A}"/>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8" name="TextBox 47">
              <a:extLst>
                <a:ext uri="{FF2B5EF4-FFF2-40B4-BE49-F238E27FC236}">
                  <a16:creationId xmlns:a16="http://schemas.microsoft.com/office/drawing/2014/main" id="{7E523F96-5590-4DC9-94F9-5C5E1F7E7DC9}"/>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49" name="Group 48">
            <a:extLst>
              <a:ext uri="{FF2B5EF4-FFF2-40B4-BE49-F238E27FC236}">
                <a16:creationId xmlns:a16="http://schemas.microsoft.com/office/drawing/2014/main" id="{1B3D11ED-BF43-4B95-9024-AC3CE184C274}"/>
              </a:ext>
            </a:extLst>
          </p:cNvPr>
          <p:cNvGrpSpPr/>
          <p:nvPr/>
        </p:nvGrpSpPr>
        <p:grpSpPr>
          <a:xfrm>
            <a:off x="-3721608" y="-6096"/>
            <a:ext cx="3507559" cy="4472103"/>
            <a:chOff x="838198" y="1150069"/>
            <a:chExt cx="3507559" cy="4472103"/>
          </a:xfrm>
        </p:grpSpPr>
        <p:sp>
          <p:nvSpPr>
            <p:cNvPr id="50" name="Rectangle 49">
              <a:extLst>
                <a:ext uri="{FF2B5EF4-FFF2-40B4-BE49-F238E27FC236}">
                  <a16:creationId xmlns:a16="http://schemas.microsoft.com/office/drawing/2014/main" id="{B70B8724-D789-4A43-95F6-882C021FF72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51" name="TextBox 50">
              <a:extLst>
                <a:ext uri="{FF2B5EF4-FFF2-40B4-BE49-F238E27FC236}">
                  <a16:creationId xmlns:a16="http://schemas.microsoft.com/office/drawing/2014/main" id="{3383DD4E-CEE0-4EBE-91A0-7EF746ED7580}"/>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52" name="Rectangle 51">
              <a:extLst>
                <a:ext uri="{FF2B5EF4-FFF2-40B4-BE49-F238E27FC236}">
                  <a16:creationId xmlns:a16="http://schemas.microsoft.com/office/drawing/2014/main" id="{E8765C66-5A53-484A-9A0C-B1C467409C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3" name="TextBox 52">
              <a:extLst>
                <a:ext uri="{FF2B5EF4-FFF2-40B4-BE49-F238E27FC236}">
                  <a16:creationId xmlns:a16="http://schemas.microsoft.com/office/drawing/2014/main" id="{4C64A551-B0D7-4659-A488-898A3A7BEC01}"/>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54" name="TextBox 53">
              <a:extLst>
                <a:ext uri="{FF2B5EF4-FFF2-40B4-BE49-F238E27FC236}">
                  <a16:creationId xmlns:a16="http://schemas.microsoft.com/office/drawing/2014/main" id="{59F2B749-333A-4FDA-BF04-B264A647BE3A}"/>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5" name="TextBox 54">
              <a:extLst>
                <a:ext uri="{FF2B5EF4-FFF2-40B4-BE49-F238E27FC236}">
                  <a16:creationId xmlns:a16="http://schemas.microsoft.com/office/drawing/2014/main" id="{D321B861-BA8E-4FE5-A965-A03337275769}"/>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56" name="TextBox 55">
              <a:extLst>
                <a:ext uri="{FF2B5EF4-FFF2-40B4-BE49-F238E27FC236}">
                  <a16:creationId xmlns:a16="http://schemas.microsoft.com/office/drawing/2014/main" id="{661E70F9-D71A-4645-8187-8FB7962EC1BF}"/>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57" name="TextBox 56">
              <a:extLst>
                <a:ext uri="{FF2B5EF4-FFF2-40B4-BE49-F238E27FC236}">
                  <a16:creationId xmlns:a16="http://schemas.microsoft.com/office/drawing/2014/main" id="{3FCBC1A4-3D6D-4799-B58F-8712EE1088F8}"/>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25" name="Group 24">
            <a:extLst>
              <a:ext uri="{FF2B5EF4-FFF2-40B4-BE49-F238E27FC236}">
                <a16:creationId xmlns:a16="http://schemas.microsoft.com/office/drawing/2014/main" id="{810986B0-D444-49AE-945E-06E94698277C}"/>
              </a:ext>
            </a:extLst>
          </p:cNvPr>
          <p:cNvGrpSpPr/>
          <p:nvPr userDrawn="1"/>
        </p:nvGrpSpPr>
        <p:grpSpPr>
          <a:xfrm>
            <a:off x="12328805" y="-6096"/>
            <a:ext cx="3507559" cy="1958643"/>
            <a:chOff x="838199" y="1150070"/>
            <a:chExt cx="3507558" cy="1958642"/>
          </a:xfrm>
          <a:solidFill>
            <a:schemeClr val="tx1"/>
          </a:solidFill>
        </p:grpSpPr>
        <p:sp>
          <p:nvSpPr>
            <p:cNvPr id="26" name="Rectangle 25">
              <a:extLst>
                <a:ext uri="{FF2B5EF4-FFF2-40B4-BE49-F238E27FC236}">
                  <a16:creationId xmlns:a16="http://schemas.microsoft.com/office/drawing/2014/main" id="{768044AD-2466-4204-A5E4-6A4459849823}"/>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7" name="TextBox 26">
              <a:extLst>
                <a:ext uri="{FF2B5EF4-FFF2-40B4-BE49-F238E27FC236}">
                  <a16:creationId xmlns:a16="http://schemas.microsoft.com/office/drawing/2014/main" id="{0C2FE12E-0352-48C8-8B7C-4F6A11CDDBC0}"/>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8" name="Rectangle 27">
              <a:extLst>
                <a:ext uri="{FF2B5EF4-FFF2-40B4-BE49-F238E27FC236}">
                  <a16:creationId xmlns:a16="http://schemas.microsoft.com/office/drawing/2014/main" id="{A3A20B8E-2C07-40AD-AE2E-E9DC0E860E78}"/>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9" name="TextBox 28">
              <a:extLst>
                <a:ext uri="{FF2B5EF4-FFF2-40B4-BE49-F238E27FC236}">
                  <a16:creationId xmlns:a16="http://schemas.microsoft.com/office/drawing/2014/main" id="{D16A0492-ED2A-40E1-85CE-50520AED0240}"/>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0" name="TextBox 29">
              <a:extLst>
                <a:ext uri="{FF2B5EF4-FFF2-40B4-BE49-F238E27FC236}">
                  <a16:creationId xmlns:a16="http://schemas.microsoft.com/office/drawing/2014/main" id="{46B5A1B5-79B3-4D6F-A5B2-C3ED4D9BE9EF}"/>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1" name="Group 30">
            <a:extLst>
              <a:ext uri="{FF2B5EF4-FFF2-40B4-BE49-F238E27FC236}">
                <a16:creationId xmlns:a16="http://schemas.microsoft.com/office/drawing/2014/main" id="{9176E5EF-123D-470F-966D-8DEBDB2A7B06}"/>
              </a:ext>
            </a:extLst>
          </p:cNvPr>
          <p:cNvGrpSpPr/>
          <p:nvPr userDrawn="1"/>
        </p:nvGrpSpPr>
        <p:grpSpPr>
          <a:xfrm>
            <a:off x="-3721608" y="-6096"/>
            <a:ext cx="3507559" cy="4472103"/>
            <a:chOff x="838198" y="1150069"/>
            <a:chExt cx="3507559" cy="4472103"/>
          </a:xfrm>
        </p:grpSpPr>
        <p:sp>
          <p:nvSpPr>
            <p:cNvPr id="32" name="Rectangle 31">
              <a:extLst>
                <a:ext uri="{FF2B5EF4-FFF2-40B4-BE49-F238E27FC236}">
                  <a16:creationId xmlns:a16="http://schemas.microsoft.com/office/drawing/2014/main" id="{40BE10B3-3091-4B5F-9EEF-20349590480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3" name="TextBox 32">
              <a:extLst>
                <a:ext uri="{FF2B5EF4-FFF2-40B4-BE49-F238E27FC236}">
                  <a16:creationId xmlns:a16="http://schemas.microsoft.com/office/drawing/2014/main" id="{A4B24192-4A54-47B5-9063-37A927D18EA2}"/>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4" name="Rectangle 33">
              <a:extLst>
                <a:ext uri="{FF2B5EF4-FFF2-40B4-BE49-F238E27FC236}">
                  <a16:creationId xmlns:a16="http://schemas.microsoft.com/office/drawing/2014/main" id="{AE7ADA05-56B5-4F37-B5EF-87DB4E91E97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5" name="TextBox 34">
              <a:extLst>
                <a:ext uri="{FF2B5EF4-FFF2-40B4-BE49-F238E27FC236}">
                  <a16:creationId xmlns:a16="http://schemas.microsoft.com/office/drawing/2014/main" id="{C42909E2-3A8C-4E73-A4F7-6D11A2B73B0A}"/>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6" name="TextBox 35">
              <a:extLst>
                <a:ext uri="{FF2B5EF4-FFF2-40B4-BE49-F238E27FC236}">
                  <a16:creationId xmlns:a16="http://schemas.microsoft.com/office/drawing/2014/main" id="{ABA93E15-D583-496B-A6B4-88977E848290}"/>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7" name="TextBox 36">
              <a:extLst>
                <a:ext uri="{FF2B5EF4-FFF2-40B4-BE49-F238E27FC236}">
                  <a16:creationId xmlns:a16="http://schemas.microsoft.com/office/drawing/2014/main" id="{DCC04456-461F-495A-9F96-49EFBA13A886}"/>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8" name="TextBox 37">
              <a:extLst>
                <a:ext uri="{FF2B5EF4-FFF2-40B4-BE49-F238E27FC236}">
                  <a16:creationId xmlns:a16="http://schemas.microsoft.com/office/drawing/2014/main" id="{84334259-4A6C-433A-8DA5-49AACE6E128F}"/>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9" name="TextBox 38">
              <a:extLst>
                <a:ext uri="{FF2B5EF4-FFF2-40B4-BE49-F238E27FC236}">
                  <a16:creationId xmlns:a16="http://schemas.microsoft.com/office/drawing/2014/main" id="{DB3EE1A2-04FD-468E-90D1-0E82FB8F4AB4}"/>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1" name="Text Placeholder 18">
            <a:extLst>
              <a:ext uri="{FF2B5EF4-FFF2-40B4-BE49-F238E27FC236}">
                <a16:creationId xmlns:a16="http://schemas.microsoft.com/office/drawing/2014/main" id="{420DFB19-8D6E-4FF2-819E-F7598FC6F8BD}"/>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15342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2"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92002" y="3833957"/>
            <a:ext cx="11806767" cy="2844000"/>
          </a:xfrm>
          <a:prstGeom prst="rect">
            <a:avLst/>
          </a:prstGeom>
        </p:spPr>
      </p:pic>
      <p:sp>
        <p:nvSpPr>
          <p:cNvPr id="16"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6"/>
              </a:lnSpc>
              <a:spcBef>
                <a:spcPts val="0"/>
              </a:spcBef>
              <a:buNone/>
              <a:defRPr sz="1866"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
        <p:nvSpPr>
          <p:cNvPr id="14" name="Rectangle 13">
            <a:extLst>
              <a:ext uri="{FF2B5EF4-FFF2-40B4-BE49-F238E27FC236}">
                <a16:creationId xmlns:a16="http://schemas.microsoft.com/office/drawing/2014/main" id="{90AA29A0-697B-4FAB-9690-479992C2ECFB}"/>
              </a:ext>
            </a:extLst>
          </p:cNvPr>
          <p:cNvSpPr/>
          <p:nvPr userDrawn="1"/>
        </p:nvSpPr>
        <p:spPr>
          <a:xfrm>
            <a:off x="1708881" y="6676233"/>
            <a:ext cx="8774241" cy="184666"/>
          </a:xfrm>
          <a:prstGeom prst="rect">
            <a:avLst/>
          </a:prstGeom>
        </p:spPr>
        <p:txBody>
          <a:bodyPr wrap="square" lIns="0" tIns="0" rIns="0" bIns="0" anchor="ctr" anchorCtr="0">
            <a:spAutoFit/>
          </a:bodyPr>
          <a:lstStyle/>
          <a:p>
            <a:pPr algn="ctr"/>
            <a:r>
              <a:rPr lang="en-US" sz="1200" b="0" kern="1200" dirty="0">
                <a:solidFill>
                  <a:schemeClr val="tx1"/>
                </a:solidFill>
                <a:effectLst/>
                <a:latin typeface="+mn-lt"/>
                <a:ea typeface="+mn-ea"/>
                <a:cs typeface="+mn-cs"/>
              </a:rPr>
              <a:t>Proprietary and Confidential ©AstraZeneca 2018 • FOR CONSULTANT/ADVISORY</a:t>
            </a:r>
            <a:r>
              <a:rPr lang="en-US" sz="1200" b="0" kern="1200" baseline="0" dirty="0">
                <a:solidFill>
                  <a:schemeClr val="tx1"/>
                </a:solidFill>
                <a:effectLst/>
                <a:latin typeface="+mn-lt"/>
                <a:ea typeface="+mn-ea"/>
                <a:cs typeface="+mn-cs"/>
              </a:rPr>
              <a:t> BOARD MEETING PURPOSES </a:t>
            </a:r>
            <a:r>
              <a:rPr lang="en-US" sz="12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409876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tement Left">
    <p:bg>
      <p:bgPr>
        <a:solidFill>
          <a:srgbClr val="9DB0AC"/>
        </a:solidFill>
        <a:effectLst/>
      </p:bgPr>
    </p:bg>
    <p:spTree>
      <p:nvGrpSpPr>
        <p:cNvPr id="1" name=""/>
        <p:cNvGrpSpPr/>
        <p:nvPr/>
      </p:nvGrpSpPr>
      <p:grpSpPr>
        <a:xfrm>
          <a:off x="0" y="0"/>
          <a:ext cx="0" cy="0"/>
          <a:chOff x="0" y="0"/>
          <a:chExt cx="0" cy="0"/>
        </a:xfrm>
      </p:grpSpPr>
      <p:sp>
        <p:nvSpPr>
          <p:cNvPr id="25" name="Picture Placeholder 6">
            <a:extLst>
              <a:ext uri="{FF2B5EF4-FFF2-40B4-BE49-F238E27FC236}">
                <a16:creationId xmlns:a16="http://schemas.microsoft.com/office/drawing/2014/main" id="{216500E2-EA52-4AD0-BF40-A34E54D9C695}"/>
              </a:ext>
            </a:extLst>
          </p:cNvPr>
          <p:cNvSpPr>
            <a:spLocks noGrp="1"/>
          </p:cNvSpPr>
          <p:nvPr>
            <p:ph type="pic" sz="quarter" idx="27" hasCustomPrompt="1"/>
          </p:nvPr>
        </p:nvSpPr>
        <p:spPr>
          <a:xfrm>
            <a:off x="0" y="0"/>
            <a:ext cx="12192000" cy="6858000"/>
          </a:xfrm>
          <a:noFill/>
        </p:spPr>
        <p:txBody>
          <a:bodyPr rIns="4032000" bIns="864000" anchor="ctr"/>
          <a:lstStyle>
            <a:lvl1pPr algn="r">
              <a:defRPr>
                <a:solidFill>
                  <a:schemeClr val="tx2"/>
                </a:solidFill>
              </a:defRPr>
            </a:lvl1pPr>
          </a:lstStyle>
          <a:p>
            <a:r>
              <a:rPr lang="en-GB" dirty="0"/>
              <a:t>Click icon to insert image</a:t>
            </a:r>
          </a:p>
        </p:txBody>
      </p:sp>
      <p:sp>
        <p:nvSpPr>
          <p:cNvPr id="14" name="Text Placeholder 13">
            <a:extLst>
              <a:ext uri="{FF2B5EF4-FFF2-40B4-BE49-F238E27FC236}">
                <a16:creationId xmlns:a16="http://schemas.microsoft.com/office/drawing/2014/main" id="{AE66799B-6BF5-4FB8-9C45-30244CC94A78}"/>
              </a:ext>
            </a:extLst>
          </p:cNvPr>
          <p:cNvSpPr>
            <a:spLocks noGrp="1"/>
          </p:cNvSpPr>
          <p:nvPr>
            <p:ph type="body" sz="quarter" idx="15" hasCustomPrompt="1"/>
          </p:nvPr>
        </p:nvSpPr>
        <p:spPr>
          <a:xfrm>
            <a:off x="1" y="-6096"/>
            <a:ext cx="6004761" cy="6864096"/>
          </a:xfrm>
          <a:custGeom>
            <a:avLst/>
            <a:gdLst>
              <a:gd name="connsiteX0" fmla="*/ 4456934 w 6004761"/>
              <a:gd name="connsiteY0" fmla="*/ 0 h 6864096"/>
              <a:gd name="connsiteX1" fmla="*/ 1 w 6004761"/>
              <a:gd name="connsiteY1" fmla="*/ 0 h 6864096"/>
              <a:gd name="connsiteX2" fmla="*/ 0 w 6004761"/>
              <a:gd name="connsiteY2" fmla="*/ 6864096 h 6864096"/>
              <a:gd name="connsiteX3" fmla="*/ 4450311 w 6004761"/>
              <a:gd name="connsiteY3" fmla="*/ 6864096 h 6864096"/>
              <a:gd name="connsiteX4" fmla="*/ 4625637 w 6004761"/>
              <a:gd name="connsiteY4" fmla="*/ 6702826 h 6864096"/>
              <a:gd name="connsiteX5" fmla="*/ 6004761 w 6004761"/>
              <a:gd name="connsiteY5" fmla="*/ 3429001 h 6864096"/>
              <a:gd name="connsiteX6" fmla="*/ 4625637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4456934" y="0"/>
                </a:moveTo>
                <a:lnTo>
                  <a:pt x="1" y="0"/>
                </a:lnTo>
                <a:lnTo>
                  <a:pt x="0" y="6864096"/>
                </a:lnTo>
                <a:lnTo>
                  <a:pt x="4450311" y="6864096"/>
                </a:lnTo>
                <a:lnTo>
                  <a:pt x="4625637" y="6702826"/>
                </a:lnTo>
                <a:cubicBezTo>
                  <a:pt x="5476522" y="5871990"/>
                  <a:pt x="6004761" y="4712184"/>
                  <a:pt x="6004761" y="3429001"/>
                </a:cubicBezTo>
                <a:cubicBezTo>
                  <a:pt x="6004761" y="2145819"/>
                  <a:pt x="5476522" y="986013"/>
                  <a:pt x="4625637" y="155178"/>
                </a:cubicBezTo>
                <a:close/>
              </a:path>
            </a:pathLst>
          </a:custGeom>
          <a:solidFill>
            <a:srgbClr val="F0AB00"/>
          </a:solidFill>
        </p:spPr>
        <p:txBody>
          <a:bodyPr wrap="square" lIns="288000" rIns="720000" bIns="360000" anchor="ctr">
            <a:noAutofit/>
          </a:bodyPr>
          <a:lstStyle>
            <a:lvl1pPr>
              <a:defRPr sz="3600">
                <a:solidFill>
                  <a:schemeClr val="bg1"/>
                </a:solidFill>
                <a:latin typeface="+mj-lt"/>
              </a:defRPr>
            </a:lvl1pPr>
          </a:lstStyle>
          <a:p>
            <a:pPr lvl="0"/>
            <a:r>
              <a:rPr lang="en-GB"/>
              <a:t> Enter text here</a:t>
            </a:r>
          </a:p>
        </p:txBody>
      </p:sp>
      <p:sp>
        <p:nvSpPr>
          <p:cNvPr id="3" name="Date Placeholder 2">
            <a:extLst>
              <a:ext uri="{FF2B5EF4-FFF2-40B4-BE49-F238E27FC236}">
                <a16:creationId xmlns:a16="http://schemas.microsoft.com/office/drawing/2014/main" id="{AC84221B-78A9-465F-9406-357FB84897C0}"/>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C250BAD4-DF98-436C-8B24-985A8A370F89}"/>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ABBF9C2C-3479-457A-9A59-D22B8DD20C37}"/>
              </a:ext>
            </a:extLst>
          </p:cNvPr>
          <p:cNvGrpSpPr/>
          <p:nvPr/>
        </p:nvGrpSpPr>
        <p:grpSpPr>
          <a:xfrm>
            <a:off x="-3721606" y="1"/>
            <a:ext cx="3507559" cy="1958643"/>
            <a:chOff x="838199" y="1150070"/>
            <a:chExt cx="3507558" cy="1958642"/>
          </a:xfrm>
          <a:solidFill>
            <a:schemeClr val="tx1"/>
          </a:solidFill>
        </p:grpSpPr>
        <p:sp>
          <p:nvSpPr>
            <p:cNvPr id="10" name="Rectangle 9">
              <a:extLst>
                <a:ext uri="{FF2B5EF4-FFF2-40B4-BE49-F238E27FC236}">
                  <a16:creationId xmlns:a16="http://schemas.microsoft.com/office/drawing/2014/main" id="{9B906CE7-D34A-463A-B0DC-1EAE397F086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2" name="TextBox 11">
              <a:extLst>
                <a:ext uri="{FF2B5EF4-FFF2-40B4-BE49-F238E27FC236}">
                  <a16:creationId xmlns:a16="http://schemas.microsoft.com/office/drawing/2014/main" id="{0E209044-E79C-4D31-9EF8-C37C7ED792CB}"/>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13" name="Rectangle 12">
              <a:extLst>
                <a:ext uri="{FF2B5EF4-FFF2-40B4-BE49-F238E27FC236}">
                  <a16:creationId xmlns:a16="http://schemas.microsoft.com/office/drawing/2014/main" id="{93FD579B-B6B2-43CF-8763-F3D97F14DB0A}"/>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5" name="TextBox 14">
              <a:extLst>
                <a:ext uri="{FF2B5EF4-FFF2-40B4-BE49-F238E27FC236}">
                  <a16:creationId xmlns:a16="http://schemas.microsoft.com/office/drawing/2014/main" id="{D732ADD4-F792-485C-839F-21408D34154E}"/>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17" name="TextBox 16">
              <a:extLst>
                <a:ext uri="{FF2B5EF4-FFF2-40B4-BE49-F238E27FC236}">
                  <a16:creationId xmlns:a16="http://schemas.microsoft.com/office/drawing/2014/main" id="{34BF312E-F113-47E7-A544-497AAEE93F61}"/>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sp>
        <p:nvSpPr>
          <p:cNvPr id="28" name="Text Placeholder 30">
            <a:extLst>
              <a:ext uri="{FF2B5EF4-FFF2-40B4-BE49-F238E27FC236}">
                <a16:creationId xmlns:a16="http://schemas.microsoft.com/office/drawing/2014/main" id="{E27F1F0A-87E6-4893-ABDE-88C7B548708E}"/>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grpSp>
        <p:nvGrpSpPr>
          <p:cNvPr id="30" name="Group 29">
            <a:extLst>
              <a:ext uri="{FF2B5EF4-FFF2-40B4-BE49-F238E27FC236}">
                <a16:creationId xmlns:a16="http://schemas.microsoft.com/office/drawing/2014/main" id="{AA296FA9-B7D1-4C69-8C60-ADFE23E81ECB}"/>
              </a:ext>
            </a:extLst>
          </p:cNvPr>
          <p:cNvGrpSpPr/>
          <p:nvPr/>
        </p:nvGrpSpPr>
        <p:grpSpPr>
          <a:xfrm>
            <a:off x="12344707" y="1"/>
            <a:ext cx="3507559" cy="4472103"/>
            <a:chOff x="838198" y="1150069"/>
            <a:chExt cx="3507559" cy="4472103"/>
          </a:xfrm>
        </p:grpSpPr>
        <p:sp>
          <p:nvSpPr>
            <p:cNvPr id="31" name="Rectangle 30">
              <a:extLst>
                <a:ext uri="{FF2B5EF4-FFF2-40B4-BE49-F238E27FC236}">
                  <a16:creationId xmlns:a16="http://schemas.microsoft.com/office/drawing/2014/main" id="{A506E73B-47DE-4C7D-B0F2-6A80BA6E6AA8}"/>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D1BF776F-00F7-4617-B3C3-11729748667F}"/>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3" name="Rectangle 32">
              <a:extLst>
                <a:ext uri="{FF2B5EF4-FFF2-40B4-BE49-F238E27FC236}">
                  <a16:creationId xmlns:a16="http://schemas.microsoft.com/office/drawing/2014/main" id="{FB53DCFE-466A-46F6-90B2-D162D35104E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4" name="TextBox 33">
              <a:extLst>
                <a:ext uri="{FF2B5EF4-FFF2-40B4-BE49-F238E27FC236}">
                  <a16:creationId xmlns:a16="http://schemas.microsoft.com/office/drawing/2014/main" id="{5DD65661-0A84-49F4-A60E-9588527378B5}"/>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5EA9EC63-8D10-423D-8113-FFB0A510D2B3}"/>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E468C21B-D4C4-4B34-ACD4-E00867C29A7F}"/>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7" name="TextBox 36">
              <a:extLst>
                <a:ext uri="{FF2B5EF4-FFF2-40B4-BE49-F238E27FC236}">
                  <a16:creationId xmlns:a16="http://schemas.microsoft.com/office/drawing/2014/main" id="{ED9F5793-B424-41E1-BB93-168937FDAC40}"/>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8" name="TextBox 37">
              <a:extLst>
                <a:ext uri="{FF2B5EF4-FFF2-40B4-BE49-F238E27FC236}">
                  <a16:creationId xmlns:a16="http://schemas.microsoft.com/office/drawing/2014/main" id="{2806C71D-F554-4190-B997-81F7EA648E2B}"/>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26" name="Group 25">
            <a:extLst>
              <a:ext uri="{FF2B5EF4-FFF2-40B4-BE49-F238E27FC236}">
                <a16:creationId xmlns:a16="http://schemas.microsoft.com/office/drawing/2014/main" id="{71236F71-18D6-46DB-96C5-824C7F7D83D0}"/>
              </a:ext>
            </a:extLst>
          </p:cNvPr>
          <p:cNvGrpSpPr/>
          <p:nvPr userDrawn="1"/>
        </p:nvGrpSpPr>
        <p:grpSpPr>
          <a:xfrm>
            <a:off x="-3721606" y="1"/>
            <a:ext cx="3507559" cy="1958643"/>
            <a:chOff x="838199" y="1150070"/>
            <a:chExt cx="3507558" cy="1958642"/>
          </a:xfrm>
          <a:solidFill>
            <a:schemeClr val="tx1"/>
          </a:solidFill>
        </p:grpSpPr>
        <p:sp>
          <p:nvSpPr>
            <p:cNvPr id="27" name="Rectangle 26">
              <a:extLst>
                <a:ext uri="{FF2B5EF4-FFF2-40B4-BE49-F238E27FC236}">
                  <a16:creationId xmlns:a16="http://schemas.microsoft.com/office/drawing/2014/main" id="{3D78C881-0872-4928-BD84-7CBC9D73D2BB}"/>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9" name="TextBox 38">
              <a:extLst>
                <a:ext uri="{FF2B5EF4-FFF2-40B4-BE49-F238E27FC236}">
                  <a16:creationId xmlns:a16="http://schemas.microsoft.com/office/drawing/2014/main" id="{D22554EF-C7EF-45CC-B9DA-A894868B9A7F}"/>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0" name="Rectangle 39">
              <a:extLst>
                <a:ext uri="{FF2B5EF4-FFF2-40B4-BE49-F238E27FC236}">
                  <a16:creationId xmlns:a16="http://schemas.microsoft.com/office/drawing/2014/main" id="{DE211286-CA75-484E-B0FF-0E59DE022A1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1" name="TextBox 40">
              <a:extLst>
                <a:ext uri="{FF2B5EF4-FFF2-40B4-BE49-F238E27FC236}">
                  <a16:creationId xmlns:a16="http://schemas.microsoft.com/office/drawing/2014/main" id="{91A20592-022E-4DB4-A806-231F04DD91CB}"/>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2" name="TextBox 41">
              <a:extLst>
                <a:ext uri="{FF2B5EF4-FFF2-40B4-BE49-F238E27FC236}">
                  <a16:creationId xmlns:a16="http://schemas.microsoft.com/office/drawing/2014/main" id="{964BD8AD-10E4-4899-98FF-A36EA08D3655}"/>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43" name="Group 42">
            <a:extLst>
              <a:ext uri="{FF2B5EF4-FFF2-40B4-BE49-F238E27FC236}">
                <a16:creationId xmlns:a16="http://schemas.microsoft.com/office/drawing/2014/main" id="{C61AC725-EA0C-4A3B-91BA-3A8AAF0D1630}"/>
              </a:ext>
            </a:extLst>
          </p:cNvPr>
          <p:cNvGrpSpPr/>
          <p:nvPr userDrawn="1"/>
        </p:nvGrpSpPr>
        <p:grpSpPr>
          <a:xfrm>
            <a:off x="12344707" y="1"/>
            <a:ext cx="3507559" cy="4472103"/>
            <a:chOff x="838198" y="1150069"/>
            <a:chExt cx="3507559" cy="4472103"/>
          </a:xfrm>
        </p:grpSpPr>
        <p:sp>
          <p:nvSpPr>
            <p:cNvPr id="44" name="Rectangle 43">
              <a:extLst>
                <a:ext uri="{FF2B5EF4-FFF2-40B4-BE49-F238E27FC236}">
                  <a16:creationId xmlns:a16="http://schemas.microsoft.com/office/drawing/2014/main" id="{0F0F9707-D246-4163-B780-BED5F2825AE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5" name="TextBox 44">
              <a:extLst>
                <a:ext uri="{FF2B5EF4-FFF2-40B4-BE49-F238E27FC236}">
                  <a16:creationId xmlns:a16="http://schemas.microsoft.com/office/drawing/2014/main" id="{4E905ADA-EC9E-4D2B-BF22-77159701B915}"/>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46" name="Rectangle 45">
              <a:extLst>
                <a:ext uri="{FF2B5EF4-FFF2-40B4-BE49-F238E27FC236}">
                  <a16:creationId xmlns:a16="http://schemas.microsoft.com/office/drawing/2014/main" id="{0107EF8A-C81F-4D57-B059-88F8B818193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7" name="TextBox 46">
              <a:extLst>
                <a:ext uri="{FF2B5EF4-FFF2-40B4-BE49-F238E27FC236}">
                  <a16:creationId xmlns:a16="http://schemas.microsoft.com/office/drawing/2014/main" id="{B685A324-2D79-4215-9ED2-8240C16BCD7C}"/>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8" name="TextBox 47">
              <a:extLst>
                <a:ext uri="{FF2B5EF4-FFF2-40B4-BE49-F238E27FC236}">
                  <a16:creationId xmlns:a16="http://schemas.microsoft.com/office/drawing/2014/main" id="{CEA3A27E-2CDD-4A3E-82BC-393EC3E27B14}"/>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9" name="TextBox 48">
              <a:extLst>
                <a:ext uri="{FF2B5EF4-FFF2-40B4-BE49-F238E27FC236}">
                  <a16:creationId xmlns:a16="http://schemas.microsoft.com/office/drawing/2014/main" id="{9B8F7CEB-ABB0-4D27-B104-F58EECCCEB6D}"/>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50" name="TextBox 49">
              <a:extLst>
                <a:ext uri="{FF2B5EF4-FFF2-40B4-BE49-F238E27FC236}">
                  <a16:creationId xmlns:a16="http://schemas.microsoft.com/office/drawing/2014/main" id="{6183D1BE-63E5-4A44-B76C-DDFD7064047A}"/>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51" name="TextBox 50">
              <a:extLst>
                <a:ext uri="{FF2B5EF4-FFF2-40B4-BE49-F238E27FC236}">
                  <a16:creationId xmlns:a16="http://schemas.microsoft.com/office/drawing/2014/main" id="{479288FD-9E23-4BEC-80FF-1DB3E98FB00F}"/>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53" name="Text Placeholder 18">
            <a:extLst>
              <a:ext uri="{FF2B5EF4-FFF2-40B4-BE49-F238E27FC236}">
                <a16:creationId xmlns:a16="http://schemas.microsoft.com/office/drawing/2014/main" id="{0C6D7630-D0D4-4063-9AE9-2E55D6C5B325}"/>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13691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tatement Left (White Logo)">
    <p:bg>
      <p:bgPr>
        <a:solidFill>
          <a:srgbClr val="9DB0AC"/>
        </a:solidFill>
        <a:effectLst/>
      </p:bgPr>
    </p:bg>
    <p:spTree>
      <p:nvGrpSpPr>
        <p:cNvPr id="1" name=""/>
        <p:cNvGrpSpPr/>
        <p:nvPr/>
      </p:nvGrpSpPr>
      <p:grpSpPr>
        <a:xfrm>
          <a:off x="0" y="0"/>
          <a:ext cx="0" cy="0"/>
          <a:chOff x="0" y="0"/>
          <a:chExt cx="0" cy="0"/>
        </a:xfrm>
      </p:grpSpPr>
      <p:sp>
        <p:nvSpPr>
          <p:cNvPr id="25" name="Picture Placeholder 6">
            <a:extLst>
              <a:ext uri="{FF2B5EF4-FFF2-40B4-BE49-F238E27FC236}">
                <a16:creationId xmlns:a16="http://schemas.microsoft.com/office/drawing/2014/main" id="{216500E2-EA52-4AD0-BF40-A34E54D9C695}"/>
              </a:ext>
            </a:extLst>
          </p:cNvPr>
          <p:cNvSpPr>
            <a:spLocks noGrp="1"/>
          </p:cNvSpPr>
          <p:nvPr>
            <p:ph type="pic" sz="quarter" idx="27" hasCustomPrompt="1"/>
          </p:nvPr>
        </p:nvSpPr>
        <p:spPr>
          <a:xfrm>
            <a:off x="0" y="0"/>
            <a:ext cx="12192000" cy="6858000"/>
          </a:xfrm>
          <a:noFill/>
        </p:spPr>
        <p:txBody>
          <a:bodyPr rIns="4032000" bIns="864000" anchor="ctr"/>
          <a:lstStyle>
            <a:lvl1pPr algn="r">
              <a:defRPr>
                <a:solidFill>
                  <a:schemeClr val="tx2"/>
                </a:solidFill>
              </a:defRPr>
            </a:lvl1pPr>
          </a:lstStyle>
          <a:p>
            <a:r>
              <a:rPr lang="en-GB" dirty="0"/>
              <a:t>Click icon to insert image</a:t>
            </a:r>
          </a:p>
        </p:txBody>
      </p:sp>
      <p:sp>
        <p:nvSpPr>
          <p:cNvPr id="14" name="Text Placeholder 13">
            <a:extLst>
              <a:ext uri="{FF2B5EF4-FFF2-40B4-BE49-F238E27FC236}">
                <a16:creationId xmlns:a16="http://schemas.microsoft.com/office/drawing/2014/main" id="{AE66799B-6BF5-4FB8-9C45-30244CC94A78}"/>
              </a:ext>
            </a:extLst>
          </p:cNvPr>
          <p:cNvSpPr>
            <a:spLocks noGrp="1"/>
          </p:cNvSpPr>
          <p:nvPr>
            <p:ph type="body" sz="quarter" idx="15" hasCustomPrompt="1"/>
          </p:nvPr>
        </p:nvSpPr>
        <p:spPr>
          <a:xfrm>
            <a:off x="1" y="-6096"/>
            <a:ext cx="6004761" cy="6864096"/>
          </a:xfrm>
          <a:custGeom>
            <a:avLst/>
            <a:gdLst>
              <a:gd name="connsiteX0" fmla="*/ 4456934 w 6004761"/>
              <a:gd name="connsiteY0" fmla="*/ 0 h 6864096"/>
              <a:gd name="connsiteX1" fmla="*/ 1 w 6004761"/>
              <a:gd name="connsiteY1" fmla="*/ 0 h 6864096"/>
              <a:gd name="connsiteX2" fmla="*/ 0 w 6004761"/>
              <a:gd name="connsiteY2" fmla="*/ 6864096 h 6864096"/>
              <a:gd name="connsiteX3" fmla="*/ 4450311 w 6004761"/>
              <a:gd name="connsiteY3" fmla="*/ 6864096 h 6864096"/>
              <a:gd name="connsiteX4" fmla="*/ 4625637 w 6004761"/>
              <a:gd name="connsiteY4" fmla="*/ 6702826 h 6864096"/>
              <a:gd name="connsiteX5" fmla="*/ 6004761 w 6004761"/>
              <a:gd name="connsiteY5" fmla="*/ 3429001 h 6864096"/>
              <a:gd name="connsiteX6" fmla="*/ 4625637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4456934" y="0"/>
                </a:moveTo>
                <a:lnTo>
                  <a:pt x="1" y="0"/>
                </a:lnTo>
                <a:lnTo>
                  <a:pt x="0" y="6864096"/>
                </a:lnTo>
                <a:lnTo>
                  <a:pt x="4450311" y="6864096"/>
                </a:lnTo>
                <a:lnTo>
                  <a:pt x="4625637" y="6702826"/>
                </a:lnTo>
                <a:cubicBezTo>
                  <a:pt x="5476522" y="5871990"/>
                  <a:pt x="6004761" y="4712184"/>
                  <a:pt x="6004761" y="3429001"/>
                </a:cubicBezTo>
                <a:cubicBezTo>
                  <a:pt x="6004761" y="2145819"/>
                  <a:pt x="5476522" y="986013"/>
                  <a:pt x="4625637" y="155178"/>
                </a:cubicBezTo>
                <a:close/>
              </a:path>
            </a:pathLst>
          </a:custGeom>
          <a:solidFill>
            <a:srgbClr val="F0AB00"/>
          </a:solidFill>
        </p:spPr>
        <p:txBody>
          <a:bodyPr wrap="square" lIns="288000" rIns="720000" bIns="360000" anchor="ctr">
            <a:noAutofit/>
          </a:bodyPr>
          <a:lstStyle>
            <a:lvl1pPr>
              <a:defRPr sz="3600">
                <a:solidFill>
                  <a:schemeClr val="bg1"/>
                </a:solidFill>
                <a:latin typeface="+mj-lt"/>
              </a:defRPr>
            </a:lvl1pPr>
          </a:lstStyle>
          <a:p>
            <a:pPr lvl="0"/>
            <a:r>
              <a:rPr lang="en-GB"/>
              <a:t> Enter text here</a:t>
            </a:r>
          </a:p>
        </p:txBody>
      </p:sp>
      <p:sp>
        <p:nvSpPr>
          <p:cNvPr id="3" name="Date Placeholder 2">
            <a:extLst>
              <a:ext uri="{FF2B5EF4-FFF2-40B4-BE49-F238E27FC236}">
                <a16:creationId xmlns:a16="http://schemas.microsoft.com/office/drawing/2014/main" id="{AC84221B-78A9-465F-9406-357FB84897C0}"/>
              </a:ext>
            </a:extLst>
          </p:cNvPr>
          <p:cNvSpPr>
            <a:spLocks noGrp="1"/>
          </p:cNvSpPr>
          <p:nvPr>
            <p:ph type="dt" sz="half" idx="10"/>
          </p:nvPr>
        </p:nvSpPr>
        <p:spPr/>
        <p:txBody>
          <a:bodyPr/>
          <a:lstStyle>
            <a:lvl1pPr>
              <a:defRPr>
                <a:solidFill>
                  <a:schemeClr val="bg1"/>
                </a:solidFill>
              </a:defRPr>
            </a:lvl1pPr>
          </a:lstStyle>
          <a:p>
            <a:r>
              <a:rPr lang="en-GB" dirty="0"/>
              <a:t>20 March 2019</a:t>
            </a:r>
          </a:p>
        </p:txBody>
      </p:sp>
      <p:sp>
        <p:nvSpPr>
          <p:cNvPr id="4"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p:txBody>
          <a:bodyPr/>
          <a:lstStyle>
            <a:lvl1pPr>
              <a:defRPr>
                <a:solidFill>
                  <a:schemeClr val="bg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C250BAD4-DF98-436C-8B24-985A8A370F89}"/>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ABBF9C2C-3479-457A-9A59-D22B8DD20C37}"/>
              </a:ext>
            </a:extLst>
          </p:cNvPr>
          <p:cNvGrpSpPr/>
          <p:nvPr/>
        </p:nvGrpSpPr>
        <p:grpSpPr>
          <a:xfrm>
            <a:off x="-3721606" y="1"/>
            <a:ext cx="3507559" cy="1958643"/>
            <a:chOff x="838199" y="1150070"/>
            <a:chExt cx="3507558" cy="1958642"/>
          </a:xfrm>
          <a:solidFill>
            <a:schemeClr val="tx1"/>
          </a:solidFill>
        </p:grpSpPr>
        <p:sp>
          <p:nvSpPr>
            <p:cNvPr id="10" name="Rectangle 9">
              <a:extLst>
                <a:ext uri="{FF2B5EF4-FFF2-40B4-BE49-F238E27FC236}">
                  <a16:creationId xmlns:a16="http://schemas.microsoft.com/office/drawing/2014/main" id="{9B906CE7-D34A-463A-B0DC-1EAE397F086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2" name="TextBox 11">
              <a:extLst>
                <a:ext uri="{FF2B5EF4-FFF2-40B4-BE49-F238E27FC236}">
                  <a16:creationId xmlns:a16="http://schemas.microsoft.com/office/drawing/2014/main" id="{0E209044-E79C-4D31-9EF8-C37C7ED792CB}"/>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13" name="Rectangle 12">
              <a:extLst>
                <a:ext uri="{FF2B5EF4-FFF2-40B4-BE49-F238E27FC236}">
                  <a16:creationId xmlns:a16="http://schemas.microsoft.com/office/drawing/2014/main" id="{93FD579B-B6B2-43CF-8763-F3D97F14DB0A}"/>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5" name="TextBox 14">
              <a:extLst>
                <a:ext uri="{FF2B5EF4-FFF2-40B4-BE49-F238E27FC236}">
                  <a16:creationId xmlns:a16="http://schemas.microsoft.com/office/drawing/2014/main" id="{D732ADD4-F792-485C-839F-21408D34154E}"/>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17" name="TextBox 16">
              <a:extLst>
                <a:ext uri="{FF2B5EF4-FFF2-40B4-BE49-F238E27FC236}">
                  <a16:creationId xmlns:a16="http://schemas.microsoft.com/office/drawing/2014/main" id="{34BF312E-F113-47E7-A544-497AAEE93F61}"/>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0" name="Group 29">
            <a:extLst>
              <a:ext uri="{FF2B5EF4-FFF2-40B4-BE49-F238E27FC236}">
                <a16:creationId xmlns:a16="http://schemas.microsoft.com/office/drawing/2014/main" id="{67EB17E8-3FBC-4E8D-82F2-4D7371E29DE4}"/>
              </a:ext>
            </a:extLst>
          </p:cNvPr>
          <p:cNvGrpSpPr/>
          <p:nvPr/>
        </p:nvGrpSpPr>
        <p:grpSpPr>
          <a:xfrm>
            <a:off x="12344707" y="1"/>
            <a:ext cx="3507559" cy="4472103"/>
            <a:chOff x="838198" y="1150069"/>
            <a:chExt cx="3507559" cy="4472103"/>
          </a:xfrm>
        </p:grpSpPr>
        <p:sp>
          <p:nvSpPr>
            <p:cNvPr id="31" name="Rectangle 30">
              <a:extLst>
                <a:ext uri="{FF2B5EF4-FFF2-40B4-BE49-F238E27FC236}">
                  <a16:creationId xmlns:a16="http://schemas.microsoft.com/office/drawing/2014/main" id="{92532109-72D4-47E3-B83D-1BD8A9C68FC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7498B222-5D73-4311-8AF0-30F40AF9296B}"/>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3" name="Rectangle 32">
              <a:extLst>
                <a:ext uri="{FF2B5EF4-FFF2-40B4-BE49-F238E27FC236}">
                  <a16:creationId xmlns:a16="http://schemas.microsoft.com/office/drawing/2014/main" id="{79DF5D56-8EFB-4A60-9FC5-B158E558EF4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4" name="TextBox 33">
              <a:extLst>
                <a:ext uri="{FF2B5EF4-FFF2-40B4-BE49-F238E27FC236}">
                  <a16:creationId xmlns:a16="http://schemas.microsoft.com/office/drawing/2014/main" id="{68340AAD-C3AB-4827-B671-CCBAAF39F962}"/>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668136D1-ED8C-4A28-BB01-E9B719E9FF93}"/>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1689AD1D-DCD4-40B9-87A3-A6CC7C1FE9CA}"/>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7" name="TextBox 36">
              <a:extLst>
                <a:ext uri="{FF2B5EF4-FFF2-40B4-BE49-F238E27FC236}">
                  <a16:creationId xmlns:a16="http://schemas.microsoft.com/office/drawing/2014/main" id="{7B5E966B-570A-4883-AD0A-502BD9BFC743}"/>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8" name="TextBox 37">
              <a:extLst>
                <a:ext uri="{FF2B5EF4-FFF2-40B4-BE49-F238E27FC236}">
                  <a16:creationId xmlns:a16="http://schemas.microsoft.com/office/drawing/2014/main" id="{03A60054-E038-44A6-8C27-BDE74EEDAEA3}"/>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26" name="Group 25">
            <a:extLst>
              <a:ext uri="{FF2B5EF4-FFF2-40B4-BE49-F238E27FC236}">
                <a16:creationId xmlns:a16="http://schemas.microsoft.com/office/drawing/2014/main" id="{88ED40DA-1535-48ED-9056-B6066C1CF17A}"/>
              </a:ext>
            </a:extLst>
          </p:cNvPr>
          <p:cNvGrpSpPr/>
          <p:nvPr userDrawn="1"/>
        </p:nvGrpSpPr>
        <p:grpSpPr>
          <a:xfrm>
            <a:off x="-3721606" y="1"/>
            <a:ext cx="3507559" cy="1958643"/>
            <a:chOff x="838199" y="1150070"/>
            <a:chExt cx="3507558" cy="1958642"/>
          </a:xfrm>
          <a:solidFill>
            <a:schemeClr val="tx1"/>
          </a:solidFill>
        </p:grpSpPr>
        <p:sp>
          <p:nvSpPr>
            <p:cNvPr id="27" name="Rectangle 26">
              <a:extLst>
                <a:ext uri="{FF2B5EF4-FFF2-40B4-BE49-F238E27FC236}">
                  <a16:creationId xmlns:a16="http://schemas.microsoft.com/office/drawing/2014/main" id="{73E84BCE-55B0-45E2-8CFE-8B0E5EE8BD02}"/>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9" name="TextBox 38">
              <a:extLst>
                <a:ext uri="{FF2B5EF4-FFF2-40B4-BE49-F238E27FC236}">
                  <a16:creationId xmlns:a16="http://schemas.microsoft.com/office/drawing/2014/main" id="{23FF5E62-D6D0-48FA-82F3-D6E0AE1F2E27}"/>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0" name="Rectangle 39">
              <a:extLst>
                <a:ext uri="{FF2B5EF4-FFF2-40B4-BE49-F238E27FC236}">
                  <a16:creationId xmlns:a16="http://schemas.microsoft.com/office/drawing/2014/main" id="{DEF92751-285F-4D60-B20E-1EA72BC2F780}"/>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1" name="TextBox 40">
              <a:extLst>
                <a:ext uri="{FF2B5EF4-FFF2-40B4-BE49-F238E27FC236}">
                  <a16:creationId xmlns:a16="http://schemas.microsoft.com/office/drawing/2014/main" id="{66C7BA27-6D31-4327-8797-999253C2591A}"/>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2" name="TextBox 41">
              <a:extLst>
                <a:ext uri="{FF2B5EF4-FFF2-40B4-BE49-F238E27FC236}">
                  <a16:creationId xmlns:a16="http://schemas.microsoft.com/office/drawing/2014/main" id="{8201D341-F7BB-4280-B3E5-F98B52D7ED4E}"/>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43" name="Group 42">
            <a:extLst>
              <a:ext uri="{FF2B5EF4-FFF2-40B4-BE49-F238E27FC236}">
                <a16:creationId xmlns:a16="http://schemas.microsoft.com/office/drawing/2014/main" id="{EAA467E5-0047-4F67-A3D0-2C41EBC04B8B}"/>
              </a:ext>
            </a:extLst>
          </p:cNvPr>
          <p:cNvGrpSpPr/>
          <p:nvPr userDrawn="1"/>
        </p:nvGrpSpPr>
        <p:grpSpPr>
          <a:xfrm>
            <a:off x="12344707" y="1"/>
            <a:ext cx="3507559" cy="4472103"/>
            <a:chOff x="838198" y="1150069"/>
            <a:chExt cx="3507559" cy="4472103"/>
          </a:xfrm>
        </p:grpSpPr>
        <p:sp>
          <p:nvSpPr>
            <p:cNvPr id="44" name="Rectangle 43">
              <a:extLst>
                <a:ext uri="{FF2B5EF4-FFF2-40B4-BE49-F238E27FC236}">
                  <a16:creationId xmlns:a16="http://schemas.microsoft.com/office/drawing/2014/main" id="{4B161C11-C2A0-44D0-8025-18B624482751}"/>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5" name="TextBox 44">
              <a:extLst>
                <a:ext uri="{FF2B5EF4-FFF2-40B4-BE49-F238E27FC236}">
                  <a16:creationId xmlns:a16="http://schemas.microsoft.com/office/drawing/2014/main" id="{B78E4BAF-AAE3-4B15-9EBC-1CE2E37C6A64}"/>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46" name="Rectangle 45">
              <a:extLst>
                <a:ext uri="{FF2B5EF4-FFF2-40B4-BE49-F238E27FC236}">
                  <a16:creationId xmlns:a16="http://schemas.microsoft.com/office/drawing/2014/main" id="{9CB08BF5-F1A7-4D89-99DD-0ECB858F8C5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7" name="TextBox 46">
              <a:extLst>
                <a:ext uri="{FF2B5EF4-FFF2-40B4-BE49-F238E27FC236}">
                  <a16:creationId xmlns:a16="http://schemas.microsoft.com/office/drawing/2014/main" id="{C7B70C74-D4B3-408E-AA30-6B2C9CC717DE}"/>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8" name="TextBox 47">
              <a:extLst>
                <a:ext uri="{FF2B5EF4-FFF2-40B4-BE49-F238E27FC236}">
                  <a16:creationId xmlns:a16="http://schemas.microsoft.com/office/drawing/2014/main" id="{DC26E2DA-DF3A-4EF2-8BB4-EB114782768D}"/>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9" name="TextBox 48">
              <a:extLst>
                <a:ext uri="{FF2B5EF4-FFF2-40B4-BE49-F238E27FC236}">
                  <a16:creationId xmlns:a16="http://schemas.microsoft.com/office/drawing/2014/main" id="{6B1F59E8-5B29-485A-BC83-904805EA62E4}"/>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50" name="TextBox 49">
              <a:extLst>
                <a:ext uri="{FF2B5EF4-FFF2-40B4-BE49-F238E27FC236}">
                  <a16:creationId xmlns:a16="http://schemas.microsoft.com/office/drawing/2014/main" id="{B3324F4F-5046-4454-959D-8B79AF8B5595}"/>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51" name="TextBox 50">
              <a:extLst>
                <a:ext uri="{FF2B5EF4-FFF2-40B4-BE49-F238E27FC236}">
                  <a16:creationId xmlns:a16="http://schemas.microsoft.com/office/drawing/2014/main" id="{D743F559-8419-4B8C-856F-51A64EFDDC9A}"/>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52" name="Text Placeholder 30">
            <a:extLst>
              <a:ext uri="{FF2B5EF4-FFF2-40B4-BE49-F238E27FC236}">
                <a16:creationId xmlns:a16="http://schemas.microsoft.com/office/drawing/2014/main" id="{175499C3-A261-47EF-868C-302623217C59}"/>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54" name="Text Placeholder 18">
            <a:extLst>
              <a:ext uri="{FF2B5EF4-FFF2-40B4-BE49-F238E27FC236}">
                <a16:creationId xmlns:a16="http://schemas.microsoft.com/office/drawing/2014/main" id="{51CCC995-3BAB-41F1-A856-FA283DCA48F7}"/>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19357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ey Statement Small">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 name="Text Placeholder 6">
            <a:extLst>
              <a:ext uri="{FF2B5EF4-FFF2-40B4-BE49-F238E27FC236}">
                <a16:creationId xmlns:a16="http://schemas.microsoft.com/office/drawing/2014/main" id="{1D2B08D9-C488-4CE9-BF4B-4404514A91CB}"/>
              </a:ext>
            </a:extLst>
          </p:cNvPr>
          <p:cNvSpPr>
            <a:spLocks noGrp="1"/>
          </p:cNvSpPr>
          <p:nvPr>
            <p:ph type="body" sz="quarter" idx="13" hasCustomPrompt="1"/>
          </p:nvPr>
        </p:nvSpPr>
        <p:spPr>
          <a:xfrm>
            <a:off x="3495237" y="828237"/>
            <a:ext cx="5201529" cy="5201529"/>
          </a:xfrm>
          <a:prstGeom prst="ellipse">
            <a:avLst/>
          </a:prstGeom>
          <a:solidFill>
            <a:srgbClr val="830051"/>
          </a:solidFill>
        </p:spPr>
        <p:txBody>
          <a:bodyPr lIns="72000" rIns="72000" anchor="ctr"/>
          <a:lstStyle>
            <a:lvl1pPr algn="ctr">
              <a:defRPr sz="3600">
                <a:solidFill>
                  <a:schemeClr val="bg1"/>
                </a:solidFill>
                <a:latin typeface="+mj-lt"/>
              </a:defRPr>
            </a:lvl1pPr>
          </a:lstStyle>
          <a:p>
            <a:pPr lvl="0"/>
            <a:r>
              <a:rPr lang="en-GB"/>
              <a:t> Enter text here</a:t>
            </a:r>
          </a:p>
        </p:txBody>
      </p:sp>
      <p:sp>
        <p:nvSpPr>
          <p:cNvPr id="3" name="Date Placeholder 2">
            <a:extLst>
              <a:ext uri="{FF2B5EF4-FFF2-40B4-BE49-F238E27FC236}">
                <a16:creationId xmlns:a16="http://schemas.microsoft.com/office/drawing/2014/main" id="{AE51E065-F15D-4CB4-BADA-A75C0B27A7DE}"/>
              </a:ext>
            </a:extLst>
          </p:cNvPr>
          <p:cNvSpPr>
            <a:spLocks noGrp="1"/>
          </p:cNvSpPr>
          <p:nvPr>
            <p:ph type="dt" sz="half" idx="10"/>
          </p:nvPr>
        </p:nvSpPr>
        <p:spPr/>
        <p:txBody>
          <a:bodyPr/>
          <a:lstStyle>
            <a:lvl1pPr>
              <a:defRPr>
                <a:solidFill>
                  <a:schemeClr val="tx2"/>
                </a:solidFill>
              </a:defRPr>
            </a:lvl1pPr>
          </a:lstStyle>
          <a:p>
            <a:r>
              <a:rPr lang="en-GB" dirty="0"/>
              <a:t>20 March 2019</a:t>
            </a:r>
          </a:p>
        </p:txBody>
      </p:sp>
      <p:sp>
        <p:nvSpPr>
          <p:cNvPr id="4" name="Footer Placeholder 3">
            <a:extLst>
              <a:ext uri="{FF2B5EF4-FFF2-40B4-BE49-F238E27FC236}">
                <a16:creationId xmlns:a16="http://schemas.microsoft.com/office/drawing/2014/main" id="{7EAC9D09-AED8-4104-A745-A2599664BC23}"/>
              </a:ext>
            </a:extLst>
          </p:cNvPr>
          <p:cNvSpPr>
            <a:spLocks noGrp="1"/>
          </p:cNvSpPr>
          <p:nvPr>
            <p:ph type="ftr" sz="quarter" idx="11"/>
          </p:nvPr>
        </p:nvSpPr>
        <p:spPr/>
        <p:txBody>
          <a:bodyPr/>
          <a:lstStyle>
            <a:lvl1pPr>
              <a:defRPr>
                <a:solidFill>
                  <a:schemeClr val="tx2"/>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DA9A1B79-1FBF-472C-BD4A-30BCF48AA21C}"/>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21" name="Picture Placeholder 6">
            <a:extLst>
              <a:ext uri="{FF2B5EF4-FFF2-40B4-BE49-F238E27FC236}">
                <a16:creationId xmlns:a16="http://schemas.microsoft.com/office/drawing/2014/main" id="{8E607370-B241-4F6E-BE92-3EE2AADC84F0}"/>
              </a:ext>
            </a:extLst>
          </p:cNvPr>
          <p:cNvSpPr>
            <a:spLocks noGrp="1"/>
          </p:cNvSpPr>
          <p:nvPr>
            <p:ph type="pic" sz="quarter" idx="27" hasCustomPrompt="1"/>
          </p:nvPr>
        </p:nvSpPr>
        <p:spPr>
          <a:xfrm>
            <a:off x="0" y="0"/>
            <a:ext cx="12192000" cy="6858000"/>
          </a:xfrm>
        </p:spPr>
        <p:txBody>
          <a:bodyPr bIns="864000" anchor="ctr"/>
          <a:lstStyle>
            <a:lvl1pPr algn="ctr">
              <a:defRPr>
                <a:solidFill>
                  <a:schemeClr val="bg1"/>
                </a:solidFill>
              </a:defRPr>
            </a:lvl1pPr>
          </a:lstStyle>
          <a:p>
            <a:r>
              <a:rPr lang="en-GB" dirty="0"/>
              <a:t>Click icon to insert image &gt; Right click &gt; Send to back</a:t>
            </a:r>
          </a:p>
        </p:txBody>
      </p:sp>
      <p:grpSp>
        <p:nvGrpSpPr>
          <p:cNvPr id="9" name="Group 8">
            <a:extLst>
              <a:ext uri="{FF2B5EF4-FFF2-40B4-BE49-F238E27FC236}">
                <a16:creationId xmlns:a16="http://schemas.microsoft.com/office/drawing/2014/main" id="{9C060DB3-6F64-410F-97D7-5FABAF85A858}"/>
              </a:ext>
            </a:extLst>
          </p:cNvPr>
          <p:cNvGrpSpPr/>
          <p:nvPr/>
        </p:nvGrpSpPr>
        <p:grpSpPr>
          <a:xfrm>
            <a:off x="-3721606" y="1"/>
            <a:ext cx="3507559" cy="1958643"/>
            <a:chOff x="838199" y="1150070"/>
            <a:chExt cx="3507558" cy="1958642"/>
          </a:xfrm>
          <a:solidFill>
            <a:schemeClr val="tx1"/>
          </a:solidFill>
        </p:grpSpPr>
        <p:sp>
          <p:nvSpPr>
            <p:cNvPr id="12" name="Rectangle 11">
              <a:extLst>
                <a:ext uri="{FF2B5EF4-FFF2-40B4-BE49-F238E27FC236}">
                  <a16:creationId xmlns:a16="http://schemas.microsoft.com/office/drawing/2014/main" id="{9D3A9978-5BD6-4B74-868D-F175EFA5B196}"/>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3" name="TextBox 12">
              <a:extLst>
                <a:ext uri="{FF2B5EF4-FFF2-40B4-BE49-F238E27FC236}">
                  <a16:creationId xmlns:a16="http://schemas.microsoft.com/office/drawing/2014/main" id="{3321D400-6793-4875-8915-E6270E2E97F6}"/>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14" name="Rectangle 13">
              <a:extLst>
                <a:ext uri="{FF2B5EF4-FFF2-40B4-BE49-F238E27FC236}">
                  <a16:creationId xmlns:a16="http://schemas.microsoft.com/office/drawing/2014/main" id="{B9FBCB2D-61AD-481F-B8D3-F1DBA481732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5" name="TextBox 14">
              <a:extLst>
                <a:ext uri="{FF2B5EF4-FFF2-40B4-BE49-F238E27FC236}">
                  <a16:creationId xmlns:a16="http://schemas.microsoft.com/office/drawing/2014/main" id="{8CE221CC-0744-4F92-B893-80F02A279531}"/>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16" name="TextBox 15">
              <a:extLst>
                <a:ext uri="{FF2B5EF4-FFF2-40B4-BE49-F238E27FC236}">
                  <a16:creationId xmlns:a16="http://schemas.microsoft.com/office/drawing/2014/main" id="{7BC21570-C864-44C7-8C84-E3EEDB4F26D7}"/>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0" name="Group 29">
            <a:extLst>
              <a:ext uri="{FF2B5EF4-FFF2-40B4-BE49-F238E27FC236}">
                <a16:creationId xmlns:a16="http://schemas.microsoft.com/office/drawing/2014/main" id="{C87678A3-F37E-4BE6-81E3-3F070FF5B492}"/>
              </a:ext>
            </a:extLst>
          </p:cNvPr>
          <p:cNvGrpSpPr/>
          <p:nvPr/>
        </p:nvGrpSpPr>
        <p:grpSpPr>
          <a:xfrm>
            <a:off x="-3721606" y="2073082"/>
            <a:ext cx="3572271" cy="4794430"/>
            <a:chOff x="838199" y="1150070"/>
            <a:chExt cx="3572270" cy="4794429"/>
          </a:xfrm>
          <a:solidFill>
            <a:schemeClr val="tx1"/>
          </a:solidFill>
        </p:grpSpPr>
        <p:sp>
          <p:nvSpPr>
            <p:cNvPr id="31" name="Rectangle 30">
              <a:extLst>
                <a:ext uri="{FF2B5EF4-FFF2-40B4-BE49-F238E27FC236}">
                  <a16:creationId xmlns:a16="http://schemas.microsoft.com/office/drawing/2014/main" id="{E1BC0169-C8DF-4115-97E8-CFE78BD9301B}"/>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endParaRPr>
            </a:p>
          </p:txBody>
        </p:sp>
        <p:sp>
          <p:nvSpPr>
            <p:cNvPr id="32" name="TextBox 31">
              <a:extLst>
                <a:ext uri="{FF2B5EF4-FFF2-40B4-BE49-F238E27FC236}">
                  <a16:creationId xmlns:a16="http://schemas.microsoft.com/office/drawing/2014/main" id="{F228178F-E1AD-4F00-9F47-7DADF14A5CB3}"/>
                </a:ext>
              </a:extLst>
            </p:cNvPr>
            <p:cNvSpPr txBox="1"/>
            <p:nvPr/>
          </p:nvSpPr>
          <p:spPr>
            <a:xfrm>
              <a:off x="838200" y="1150070"/>
              <a:ext cx="3507555" cy="646331"/>
            </a:xfrm>
            <a:prstGeom prst="rect">
              <a:avLst/>
            </a:prstGeom>
            <a:noFill/>
          </p:spPr>
          <p:txBody>
            <a:bodyPr wrap="square" rtlCol="0">
              <a:spAutoFit/>
            </a:bodyPr>
            <a:lstStyle/>
            <a:p>
              <a:pPr algn="ctr"/>
              <a:r>
                <a:rPr lang="en-GB" sz="1800" dirty="0">
                  <a:solidFill>
                    <a:srgbClr val="333333"/>
                  </a:solidFill>
                  <a:latin typeface="+mj-lt"/>
                </a:rPr>
                <a:t>How to insert a </a:t>
              </a:r>
              <a:br>
                <a:rPr lang="en-GB" sz="1800" dirty="0">
                  <a:solidFill>
                    <a:srgbClr val="333333"/>
                  </a:solidFill>
                  <a:latin typeface="+mj-lt"/>
                </a:rPr>
              </a:br>
              <a:r>
                <a:rPr lang="en-GB" sz="1800" dirty="0">
                  <a:solidFill>
                    <a:srgbClr val="333333"/>
                  </a:solidFill>
                  <a:latin typeface="+mj-lt"/>
                </a:rPr>
                <a:t>background in a placeholder</a:t>
              </a:r>
            </a:p>
          </p:txBody>
        </p:sp>
        <p:sp>
          <p:nvSpPr>
            <p:cNvPr id="33" name="Rectangle 32">
              <a:extLst>
                <a:ext uri="{FF2B5EF4-FFF2-40B4-BE49-F238E27FC236}">
                  <a16:creationId xmlns:a16="http://schemas.microsoft.com/office/drawing/2014/main" id="{BA8CEA5D-7FE1-4B33-B139-0D4D02A2C7C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sp>
          <p:nvSpPr>
            <p:cNvPr id="34" name="TextBox 33">
              <a:extLst>
                <a:ext uri="{FF2B5EF4-FFF2-40B4-BE49-F238E27FC236}">
                  <a16:creationId xmlns:a16="http://schemas.microsoft.com/office/drawing/2014/main" id="{B14637F7-9FAB-4EC7-B8AF-25726C33274A}"/>
                </a:ext>
              </a:extLst>
            </p:cNvPr>
            <p:cNvSpPr txBox="1"/>
            <p:nvPr/>
          </p:nvSpPr>
          <p:spPr>
            <a:xfrm>
              <a:off x="838199" y="3344437"/>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C8ED906A-7FF2-44D8-B812-525C00D5334C}"/>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0E695CA9-7702-4621-8B05-E0149E676E52}"/>
                </a:ext>
              </a:extLst>
            </p:cNvPr>
            <p:cNvSpPr txBox="1"/>
            <p:nvPr/>
          </p:nvSpPr>
          <p:spPr>
            <a:xfrm>
              <a:off x="838199" y="4617884"/>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37" name="TextBox 36">
              <a:extLst>
                <a:ext uri="{FF2B5EF4-FFF2-40B4-BE49-F238E27FC236}">
                  <a16:creationId xmlns:a16="http://schemas.microsoft.com/office/drawing/2014/main" id="{B83B8638-C6B3-4F8F-88B2-5E27F3AFD12F}"/>
                </a:ext>
              </a:extLst>
            </p:cNvPr>
            <p:cNvSpPr txBox="1"/>
            <p:nvPr/>
          </p:nvSpPr>
          <p:spPr>
            <a:xfrm>
              <a:off x="838199" y="5356548"/>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8" name="TextBox 37">
              <a:extLst>
                <a:ext uri="{FF2B5EF4-FFF2-40B4-BE49-F238E27FC236}">
                  <a16:creationId xmlns:a16="http://schemas.microsoft.com/office/drawing/2014/main" id="{1833C5DB-BE17-4885-A34D-9E05F3F34366}"/>
                </a:ext>
              </a:extLst>
            </p:cNvPr>
            <p:cNvSpPr txBox="1"/>
            <p:nvPr/>
          </p:nvSpPr>
          <p:spPr>
            <a:xfrm>
              <a:off x="838199" y="1867809"/>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39" name="Rectangle 38">
              <a:extLst>
                <a:ext uri="{FF2B5EF4-FFF2-40B4-BE49-F238E27FC236}">
                  <a16:creationId xmlns:a16="http://schemas.microsoft.com/office/drawing/2014/main" id="{51446100-6CAE-42C6-9D50-D4CBAE7573B8}"/>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grpSp>
      <p:grpSp>
        <p:nvGrpSpPr>
          <p:cNvPr id="26" name="Group 25">
            <a:extLst>
              <a:ext uri="{FF2B5EF4-FFF2-40B4-BE49-F238E27FC236}">
                <a16:creationId xmlns:a16="http://schemas.microsoft.com/office/drawing/2014/main" id="{A71E515B-7A15-46DF-B525-1A7DFBB1131E}"/>
              </a:ext>
            </a:extLst>
          </p:cNvPr>
          <p:cNvGrpSpPr/>
          <p:nvPr userDrawn="1"/>
        </p:nvGrpSpPr>
        <p:grpSpPr>
          <a:xfrm>
            <a:off x="-3721606" y="1"/>
            <a:ext cx="3507559" cy="1958643"/>
            <a:chOff x="838199" y="1150070"/>
            <a:chExt cx="3507558" cy="1958642"/>
          </a:xfrm>
          <a:solidFill>
            <a:schemeClr val="tx1"/>
          </a:solidFill>
        </p:grpSpPr>
        <p:sp>
          <p:nvSpPr>
            <p:cNvPr id="27" name="Rectangle 26">
              <a:extLst>
                <a:ext uri="{FF2B5EF4-FFF2-40B4-BE49-F238E27FC236}">
                  <a16:creationId xmlns:a16="http://schemas.microsoft.com/office/drawing/2014/main" id="{888677D2-0524-4945-AE17-BA718746A514}"/>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0" name="TextBox 39">
              <a:extLst>
                <a:ext uri="{FF2B5EF4-FFF2-40B4-BE49-F238E27FC236}">
                  <a16:creationId xmlns:a16="http://schemas.microsoft.com/office/drawing/2014/main" id="{51525902-585F-4480-9637-0722EB386FCB}"/>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1" name="Rectangle 40">
              <a:extLst>
                <a:ext uri="{FF2B5EF4-FFF2-40B4-BE49-F238E27FC236}">
                  <a16:creationId xmlns:a16="http://schemas.microsoft.com/office/drawing/2014/main" id="{A0DBD048-F6A6-4CEB-BE02-46CC7130D77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2" name="TextBox 41">
              <a:extLst>
                <a:ext uri="{FF2B5EF4-FFF2-40B4-BE49-F238E27FC236}">
                  <a16:creationId xmlns:a16="http://schemas.microsoft.com/office/drawing/2014/main" id="{35C222EA-1530-41A9-B597-E8B9AB840F00}"/>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3" name="TextBox 42">
              <a:extLst>
                <a:ext uri="{FF2B5EF4-FFF2-40B4-BE49-F238E27FC236}">
                  <a16:creationId xmlns:a16="http://schemas.microsoft.com/office/drawing/2014/main" id="{35DF0D76-229A-49D6-8045-D436F7A16CED}"/>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44" name="Group 43">
            <a:extLst>
              <a:ext uri="{FF2B5EF4-FFF2-40B4-BE49-F238E27FC236}">
                <a16:creationId xmlns:a16="http://schemas.microsoft.com/office/drawing/2014/main" id="{3E10A9BB-3E64-49F3-9288-940A8A9C946C}"/>
              </a:ext>
            </a:extLst>
          </p:cNvPr>
          <p:cNvGrpSpPr/>
          <p:nvPr userDrawn="1"/>
        </p:nvGrpSpPr>
        <p:grpSpPr>
          <a:xfrm>
            <a:off x="-3721606" y="2073082"/>
            <a:ext cx="3572271" cy="4794430"/>
            <a:chOff x="838199" y="1150070"/>
            <a:chExt cx="3572270" cy="4794429"/>
          </a:xfrm>
          <a:solidFill>
            <a:schemeClr val="tx1"/>
          </a:solidFill>
        </p:grpSpPr>
        <p:sp>
          <p:nvSpPr>
            <p:cNvPr id="45" name="Rectangle 44">
              <a:extLst>
                <a:ext uri="{FF2B5EF4-FFF2-40B4-BE49-F238E27FC236}">
                  <a16:creationId xmlns:a16="http://schemas.microsoft.com/office/drawing/2014/main" id="{CAA6F0BF-3F8D-4B19-AD89-14AE2F48C2A5}"/>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endParaRPr>
            </a:p>
          </p:txBody>
        </p:sp>
        <p:sp>
          <p:nvSpPr>
            <p:cNvPr id="46" name="TextBox 45">
              <a:extLst>
                <a:ext uri="{FF2B5EF4-FFF2-40B4-BE49-F238E27FC236}">
                  <a16:creationId xmlns:a16="http://schemas.microsoft.com/office/drawing/2014/main" id="{910449F0-EE6C-4BA7-92C6-9BE194868887}"/>
                </a:ext>
              </a:extLst>
            </p:cNvPr>
            <p:cNvSpPr txBox="1"/>
            <p:nvPr/>
          </p:nvSpPr>
          <p:spPr>
            <a:xfrm>
              <a:off x="838200" y="1150070"/>
              <a:ext cx="3507555" cy="646331"/>
            </a:xfrm>
            <a:prstGeom prst="rect">
              <a:avLst/>
            </a:prstGeom>
            <a:noFill/>
          </p:spPr>
          <p:txBody>
            <a:bodyPr wrap="square" rtlCol="0">
              <a:spAutoFit/>
            </a:bodyPr>
            <a:lstStyle/>
            <a:p>
              <a:pPr algn="ctr"/>
              <a:r>
                <a:rPr lang="en-GB" sz="1800" dirty="0">
                  <a:solidFill>
                    <a:srgbClr val="333333"/>
                  </a:solidFill>
                  <a:latin typeface="+mj-lt"/>
                </a:rPr>
                <a:t>How to insert a </a:t>
              </a:r>
              <a:br>
                <a:rPr lang="en-GB" sz="1800" dirty="0">
                  <a:solidFill>
                    <a:srgbClr val="333333"/>
                  </a:solidFill>
                  <a:latin typeface="+mj-lt"/>
                </a:rPr>
              </a:br>
              <a:r>
                <a:rPr lang="en-GB" sz="1800" dirty="0">
                  <a:solidFill>
                    <a:srgbClr val="333333"/>
                  </a:solidFill>
                  <a:latin typeface="+mj-lt"/>
                </a:rPr>
                <a:t>background in a placeholder</a:t>
              </a:r>
            </a:p>
          </p:txBody>
        </p:sp>
        <p:sp>
          <p:nvSpPr>
            <p:cNvPr id="47" name="Rectangle 46">
              <a:extLst>
                <a:ext uri="{FF2B5EF4-FFF2-40B4-BE49-F238E27FC236}">
                  <a16:creationId xmlns:a16="http://schemas.microsoft.com/office/drawing/2014/main" id="{495F0268-38E4-477C-B075-ADF1BC8C653D}"/>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sp>
          <p:nvSpPr>
            <p:cNvPr id="48" name="TextBox 47">
              <a:extLst>
                <a:ext uri="{FF2B5EF4-FFF2-40B4-BE49-F238E27FC236}">
                  <a16:creationId xmlns:a16="http://schemas.microsoft.com/office/drawing/2014/main" id="{57DE2495-7ED7-4F7F-B7A1-6A36CD70961D}"/>
                </a:ext>
              </a:extLst>
            </p:cNvPr>
            <p:cNvSpPr txBox="1"/>
            <p:nvPr/>
          </p:nvSpPr>
          <p:spPr>
            <a:xfrm>
              <a:off x="838199" y="3344437"/>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ED55612F-FB3C-4F84-8735-2E9251CB15E4}"/>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2F8374DE-DDC3-45E4-88CE-6776C17ECF32}"/>
                </a:ext>
              </a:extLst>
            </p:cNvPr>
            <p:cNvSpPr txBox="1"/>
            <p:nvPr/>
          </p:nvSpPr>
          <p:spPr>
            <a:xfrm>
              <a:off x="838199" y="4617884"/>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51" name="TextBox 50">
              <a:extLst>
                <a:ext uri="{FF2B5EF4-FFF2-40B4-BE49-F238E27FC236}">
                  <a16:creationId xmlns:a16="http://schemas.microsoft.com/office/drawing/2014/main" id="{206DC248-5880-4FF4-A244-E7211CAFE7BF}"/>
                </a:ext>
              </a:extLst>
            </p:cNvPr>
            <p:cNvSpPr txBox="1"/>
            <p:nvPr/>
          </p:nvSpPr>
          <p:spPr>
            <a:xfrm>
              <a:off x="838199" y="5356548"/>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52" name="TextBox 51">
              <a:extLst>
                <a:ext uri="{FF2B5EF4-FFF2-40B4-BE49-F238E27FC236}">
                  <a16:creationId xmlns:a16="http://schemas.microsoft.com/office/drawing/2014/main" id="{841EB62F-1CA8-46F6-AF79-221E63911730}"/>
                </a:ext>
              </a:extLst>
            </p:cNvPr>
            <p:cNvSpPr txBox="1"/>
            <p:nvPr/>
          </p:nvSpPr>
          <p:spPr>
            <a:xfrm>
              <a:off x="838199" y="1867809"/>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53" name="Rectangle 52">
              <a:extLst>
                <a:ext uri="{FF2B5EF4-FFF2-40B4-BE49-F238E27FC236}">
                  <a16:creationId xmlns:a16="http://schemas.microsoft.com/office/drawing/2014/main" id="{CD5B0E76-2D44-4149-BA01-4EC185F1570C}"/>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grpSp>
      <p:sp>
        <p:nvSpPr>
          <p:cNvPr id="55" name="Text Placeholder 30">
            <a:extLst>
              <a:ext uri="{FF2B5EF4-FFF2-40B4-BE49-F238E27FC236}">
                <a16:creationId xmlns:a16="http://schemas.microsoft.com/office/drawing/2014/main" id="{41B197E0-678A-4ECE-B97E-5854C44A4E5B}"/>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56" name="Text Placeholder 18">
            <a:extLst>
              <a:ext uri="{FF2B5EF4-FFF2-40B4-BE49-F238E27FC236}">
                <a16:creationId xmlns:a16="http://schemas.microsoft.com/office/drawing/2014/main" id="{27D53FF7-1716-48D6-9A6E-3D914ADD679B}"/>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73244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Statement Small (White Logo)">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 name="Text Placeholder 6">
            <a:extLst>
              <a:ext uri="{FF2B5EF4-FFF2-40B4-BE49-F238E27FC236}">
                <a16:creationId xmlns:a16="http://schemas.microsoft.com/office/drawing/2014/main" id="{1D2B08D9-C488-4CE9-BF4B-4404514A91CB}"/>
              </a:ext>
            </a:extLst>
          </p:cNvPr>
          <p:cNvSpPr>
            <a:spLocks noGrp="1"/>
          </p:cNvSpPr>
          <p:nvPr>
            <p:ph type="body" sz="quarter" idx="13" hasCustomPrompt="1"/>
          </p:nvPr>
        </p:nvSpPr>
        <p:spPr>
          <a:xfrm>
            <a:off x="3495237" y="828237"/>
            <a:ext cx="5201529" cy="5201529"/>
          </a:xfrm>
          <a:prstGeom prst="ellipse">
            <a:avLst/>
          </a:prstGeom>
          <a:solidFill>
            <a:srgbClr val="830051"/>
          </a:solidFill>
        </p:spPr>
        <p:txBody>
          <a:bodyPr lIns="72000" rIns="72000" anchor="ctr"/>
          <a:lstStyle>
            <a:lvl1pPr algn="ctr">
              <a:defRPr sz="3600">
                <a:solidFill>
                  <a:schemeClr val="bg1"/>
                </a:solidFill>
                <a:latin typeface="+mj-lt"/>
              </a:defRPr>
            </a:lvl1pPr>
          </a:lstStyle>
          <a:p>
            <a:pPr lvl="0"/>
            <a:r>
              <a:rPr lang="en-GB"/>
              <a:t> Enter text here</a:t>
            </a:r>
          </a:p>
        </p:txBody>
      </p:sp>
      <p:sp>
        <p:nvSpPr>
          <p:cNvPr id="3" name="Date Placeholder 2">
            <a:extLst>
              <a:ext uri="{FF2B5EF4-FFF2-40B4-BE49-F238E27FC236}">
                <a16:creationId xmlns:a16="http://schemas.microsoft.com/office/drawing/2014/main" id="{AE51E065-F15D-4CB4-BADA-A75C0B27A7DE}"/>
              </a:ext>
            </a:extLst>
          </p:cNvPr>
          <p:cNvSpPr>
            <a:spLocks noGrp="1"/>
          </p:cNvSpPr>
          <p:nvPr>
            <p:ph type="dt" sz="half" idx="10"/>
          </p:nvPr>
        </p:nvSpPr>
        <p:spPr/>
        <p:txBody>
          <a:bodyPr/>
          <a:lstStyle>
            <a:lvl1pPr>
              <a:defRPr>
                <a:solidFill>
                  <a:schemeClr val="bg1"/>
                </a:solidFill>
              </a:defRPr>
            </a:lvl1pPr>
          </a:lstStyle>
          <a:p>
            <a:r>
              <a:rPr lang="en-GB" dirty="0"/>
              <a:t>20 March 2019</a:t>
            </a:r>
          </a:p>
        </p:txBody>
      </p:sp>
      <p:sp>
        <p:nvSpPr>
          <p:cNvPr id="4" name="Footer Placeholder 3">
            <a:extLst>
              <a:ext uri="{FF2B5EF4-FFF2-40B4-BE49-F238E27FC236}">
                <a16:creationId xmlns:a16="http://schemas.microsoft.com/office/drawing/2014/main" id="{7EAC9D09-AED8-4104-A745-A2599664BC23}"/>
              </a:ext>
            </a:extLst>
          </p:cNvPr>
          <p:cNvSpPr>
            <a:spLocks noGrp="1"/>
          </p:cNvSpPr>
          <p:nvPr>
            <p:ph type="ftr" sz="quarter" idx="11"/>
          </p:nvPr>
        </p:nvSpPr>
        <p:spPr/>
        <p:txBody>
          <a:bodyPr/>
          <a:lstStyle>
            <a:lvl1pPr>
              <a:defRPr>
                <a:solidFill>
                  <a:schemeClr val="bg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DA9A1B79-1FBF-472C-BD4A-30BCF48AA21C}"/>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21" name="Picture Placeholder 6">
            <a:extLst>
              <a:ext uri="{FF2B5EF4-FFF2-40B4-BE49-F238E27FC236}">
                <a16:creationId xmlns:a16="http://schemas.microsoft.com/office/drawing/2014/main" id="{8E607370-B241-4F6E-BE92-3EE2AADC84F0}"/>
              </a:ext>
            </a:extLst>
          </p:cNvPr>
          <p:cNvSpPr>
            <a:spLocks noGrp="1"/>
          </p:cNvSpPr>
          <p:nvPr>
            <p:ph type="pic" sz="quarter" idx="27" hasCustomPrompt="1"/>
          </p:nvPr>
        </p:nvSpPr>
        <p:spPr>
          <a:xfrm>
            <a:off x="0" y="-554001"/>
            <a:ext cx="12192000" cy="6858000"/>
          </a:xfrm>
        </p:spPr>
        <p:txBody>
          <a:bodyPr bIns="864000" anchor="ctr"/>
          <a:lstStyle>
            <a:lvl1pPr algn="ctr">
              <a:defRPr>
                <a:solidFill>
                  <a:schemeClr val="bg1"/>
                </a:solidFill>
              </a:defRPr>
            </a:lvl1pPr>
          </a:lstStyle>
          <a:p>
            <a:r>
              <a:rPr lang="en-GB" dirty="0"/>
              <a:t>Click icon to insert image &gt; Right click &gt; Send to back</a:t>
            </a:r>
          </a:p>
        </p:txBody>
      </p:sp>
      <p:grpSp>
        <p:nvGrpSpPr>
          <p:cNvPr id="9" name="Group 8">
            <a:extLst>
              <a:ext uri="{FF2B5EF4-FFF2-40B4-BE49-F238E27FC236}">
                <a16:creationId xmlns:a16="http://schemas.microsoft.com/office/drawing/2014/main" id="{9C060DB3-6F64-410F-97D7-5FABAF85A858}"/>
              </a:ext>
            </a:extLst>
          </p:cNvPr>
          <p:cNvGrpSpPr/>
          <p:nvPr/>
        </p:nvGrpSpPr>
        <p:grpSpPr>
          <a:xfrm>
            <a:off x="-3721606" y="1"/>
            <a:ext cx="3507559" cy="1958643"/>
            <a:chOff x="838199" y="1150070"/>
            <a:chExt cx="3507558" cy="1958642"/>
          </a:xfrm>
          <a:solidFill>
            <a:schemeClr val="tx1"/>
          </a:solidFill>
        </p:grpSpPr>
        <p:sp>
          <p:nvSpPr>
            <p:cNvPr id="12" name="Rectangle 11">
              <a:extLst>
                <a:ext uri="{FF2B5EF4-FFF2-40B4-BE49-F238E27FC236}">
                  <a16:creationId xmlns:a16="http://schemas.microsoft.com/office/drawing/2014/main" id="{9D3A9978-5BD6-4B74-868D-F175EFA5B196}"/>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3" name="TextBox 12">
              <a:extLst>
                <a:ext uri="{FF2B5EF4-FFF2-40B4-BE49-F238E27FC236}">
                  <a16:creationId xmlns:a16="http://schemas.microsoft.com/office/drawing/2014/main" id="{3321D400-6793-4875-8915-E6270E2E97F6}"/>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14" name="Rectangle 13">
              <a:extLst>
                <a:ext uri="{FF2B5EF4-FFF2-40B4-BE49-F238E27FC236}">
                  <a16:creationId xmlns:a16="http://schemas.microsoft.com/office/drawing/2014/main" id="{B9FBCB2D-61AD-481F-B8D3-F1DBA481732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5" name="TextBox 14">
              <a:extLst>
                <a:ext uri="{FF2B5EF4-FFF2-40B4-BE49-F238E27FC236}">
                  <a16:creationId xmlns:a16="http://schemas.microsoft.com/office/drawing/2014/main" id="{8CE221CC-0744-4F92-B893-80F02A279531}"/>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16" name="TextBox 15">
              <a:extLst>
                <a:ext uri="{FF2B5EF4-FFF2-40B4-BE49-F238E27FC236}">
                  <a16:creationId xmlns:a16="http://schemas.microsoft.com/office/drawing/2014/main" id="{7BC21570-C864-44C7-8C84-E3EEDB4F26D7}"/>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0" name="Group 29">
            <a:extLst>
              <a:ext uri="{FF2B5EF4-FFF2-40B4-BE49-F238E27FC236}">
                <a16:creationId xmlns:a16="http://schemas.microsoft.com/office/drawing/2014/main" id="{C87678A3-F37E-4BE6-81E3-3F070FF5B492}"/>
              </a:ext>
            </a:extLst>
          </p:cNvPr>
          <p:cNvGrpSpPr/>
          <p:nvPr/>
        </p:nvGrpSpPr>
        <p:grpSpPr>
          <a:xfrm>
            <a:off x="-3721606" y="2073082"/>
            <a:ext cx="3572271" cy="4794430"/>
            <a:chOff x="838199" y="1150070"/>
            <a:chExt cx="3572270" cy="4794429"/>
          </a:xfrm>
          <a:solidFill>
            <a:schemeClr val="tx1"/>
          </a:solidFill>
        </p:grpSpPr>
        <p:sp>
          <p:nvSpPr>
            <p:cNvPr id="31" name="Rectangle 30">
              <a:extLst>
                <a:ext uri="{FF2B5EF4-FFF2-40B4-BE49-F238E27FC236}">
                  <a16:creationId xmlns:a16="http://schemas.microsoft.com/office/drawing/2014/main" id="{E1BC0169-C8DF-4115-97E8-CFE78BD9301B}"/>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endParaRPr>
            </a:p>
          </p:txBody>
        </p:sp>
        <p:sp>
          <p:nvSpPr>
            <p:cNvPr id="32" name="TextBox 31">
              <a:extLst>
                <a:ext uri="{FF2B5EF4-FFF2-40B4-BE49-F238E27FC236}">
                  <a16:creationId xmlns:a16="http://schemas.microsoft.com/office/drawing/2014/main" id="{F228178F-E1AD-4F00-9F47-7DADF14A5CB3}"/>
                </a:ext>
              </a:extLst>
            </p:cNvPr>
            <p:cNvSpPr txBox="1"/>
            <p:nvPr/>
          </p:nvSpPr>
          <p:spPr>
            <a:xfrm>
              <a:off x="838200" y="1150070"/>
              <a:ext cx="3507555" cy="646331"/>
            </a:xfrm>
            <a:prstGeom prst="rect">
              <a:avLst/>
            </a:prstGeom>
            <a:noFill/>
          </p:spPr>
          <p:txBody>
            <a:bodyPr wrap="square" rtlCol="0">
              <a:spAutoFit/>
            </a:bodyPr>
            <a:lstStyle/>
            <a:p>
              <a:pPr algn="ctr"/>
              <a:r>
                <a:rPr lang="en-GB" sz="1800" dirty="0">
                  <a:solidFill>
                    <a:srgbClr val="333333"/>
                  </a:solidFill>
                  <a:latin typeface="+mj-lt"/>
                </a:rPr>
                <a:t>How to insert a </a:t>
              </a:r>
              <a:br>
                <a:rPr lang="en-GB" sz="1800" dirty="0">
                  <a:solidFill>
                    <a:srgbClr val="333333"/>
                  </a:solidFill>
                  <a:latin typeface="+mj-lt"/>
                </a:rPr>
              </a:br>
              <a:r>
                <a:rPr lang="en-GB" sz="1800" dirty="0">
                  <a:solidFill>
                    <a:srgbClr val="333333"/>
                  </a:solidFill>
                  <a:latin typeface="+mj-lt"/>
                </a:rPr>
                <a:t>background in a placeholder</a:t>
              </a:r>
            </a:p>
          </p:txBody>
        </p:sp>
        <p:sp>
          <p:nvSpPr>
            <p:cNvPr id="33" name="Rectangle 32">
              <a:extLst>
                <a:ext uri="{FF2B5EF4-FFF2-40B4-BE49-F238E27FC236}">
                  <a16:creationId xmlns:a16="http://schemas.microsoft.com/office/drawing/2014/main" id="{BA8CEA5D-7FE1-4B33-B139-0D4D02A2C7C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sp>
          <p:nvSpPr>
            <p:cNvPr id="34" name="TextBox 33">
              <a:extLst>
                <a:ext uri="{FF2B5EF4-FFF2-40B4-BE49-F238E27FC236}">
                  <a16:creationId xmlns:a16="http://schemas.microsoft.com/office/drawing/2014/main" id="{B14637F7-9FAB-4EC7-B8AF-25726C33274A}"/>
                </a:ext>
              </a:extLst>
            </p:cNvPr>
            <p:cNvSpPr txBox="1"/>
            <p:nvPr/>
          </p:nvSpPr>
          <p:spPr>
            <a:xfrm>
              <a:off x="838199" y="3344437"/>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C8ED906A-7FF2-44D8-B812-525C00D5334C}"/>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0E695CA9-7702-4621-8B05-E0149E676E52}"/>
                </a:ext>
              </a:extLst>
            </p:cNvPr>
            <p:cNvSpPr txBox="1"/>
            <p:nvPr/>
          </p:nvSpPr>
          <p:spPr>
            <a:xfrm>
              <a:off x="838199" y="4617884"/>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37" name="TextBox 36">
              <a:extLst>
                <a:ext uri="{FF2B5EF4-FFF2-40B4-BE49-F238E27FC236}">
                  <a16:creationId xmlns:a16="http://schemas.microsoft.com/office/drawing/2014/main" id="{B83B8638-C6B3-4F8F-88B2-5E27F3AFD12F}"/>
                </a:ext>
              </a:extLst>
            </p:cNvPr>
            <p:cNvSpPr txBox="1"/>
            <p:nvPr/>
          </p:nvSpPr>
          <p:spPr>
            <a:xfrm>
              <a:off x="838199" y="5356548"/>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8" name="TextBox 37">
              <a:extLst>
                <a:ext uri="{FF2B5EF4-FFF2-40B4-BE49-F238E27FC236}">
                  <a16:creationId xmlns:a16="http://schemas.microsoft.com/office/drawing/2014/main" id="{1833C5DB-BE17-4885-A34D-9E05F3F34366}"/>
                </a:ext>
              </a:extLst>
            </p:cNvPr>
            <p:cNvSpPr txBox="1"/>
            <p:nvPr/>
          </p:nvSpPr>
          <p:spPr>
            <a:xfrm>
              <a:off x="838199" y="1867809"/>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39" name="Rectangle 38">
              <a:extLst>
                <a:ext uri="{FF2B5EF4-FFF2-40B4-BE49-F238E27FC236}">
                  <a16:creationId xmlns:a16="http://schemas.microsoft.com/office/drawing/2014/main" id="{51446100-6CAE-42C6-9D50-D4CBAE7573B8}"/>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grpSp>
      <p:grpSp>
        <p:nvGrpSpPr>
          <p:cNvPr id="26" name="Group 25">
            <a:extLst>
              <a:ext uri="{FF2B5EF4-FFF2-40B4-BE49-F238E27FC236}">
                <a16:creationId xmlns:a16="http://schemas.microsoft.com/office/drawing/2014/main" id="{C44A55AF-A1D1-4945-B66E-216CC8B2F963}"/>
              </a:ext>
            </a:extLst>
          </p:cNvPr>
          <p:cNvGrpSpPr/>
          <p:nvPr userDrawn="1"/>
        </p:nvGrpSpPr>
        <p:grpSpPr>
          <a:xfrm>
            <a:off x="-3721606" y="1"/>
            <a:ext cx="3507559" cy="1958643"/>
            <a:chOff x="838199" y="1150070"/>
            <a:chExt cx="3507558" cy="1958642"/>
          </a:xfrm>
          <a:solidFill>
            <a:schemeClr val="tx1"/>
          </a:solidFill>
        </p:grpSpPr>
        <p:sp>
          <p:nvSpPr>
            <p:cNvPr id="27" name="Rectangle 26">
              <a:extLst>
                <a:ext uri="{FF2B5EF4-FFF2-40B4-BE49-F238E27FC236}">
                  <a16:creationId xmlns:a16="http://schemas.microsoft.com/office/drawing/2014/main" id="{E43B7D53-077C-45D7-BB1E-2950B6A358C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0" name="TextBox 39">
              <a:extLst>
                <a:ext uri="{FF2B5EF4-FFF2-40B4-BE49-F238E27FC236}">
                  <a16:creationId xmlns:a16="http://schemas.microsoft.com/office/drawing/2014/main" id="{1963042C-BB11-4F69-AEDB-F4FF215F1730}"/>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1" name="Rectangle 40">
              <a:extLst>
                <a:ext uri="{FF2B5EF4-FFF2-40B4-BE49-F238E27FC236}">
                  <a16:creationId xmlns:a16="http://schemas.microsoft.com/office/drawing/2014/main" id="{FD86F9FA-4518-402D-B846-B3130202D8B2}"/>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2" name="TextBox 41">
              <a:extLst>
                <a:ext uri="{FF2B5EF4-FFF2-40B4-BE49-F238E27FC236}">
                  <a16:creationId xmlns:a16="http://schemas.microsoft.com/office/drawing/2014/main" id="{77DB83C0-C1B2-4F75-A7E8-47D85B630808}"/>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3" name="TextBox 42">
              <a:extLst>
                <a:ext uri="{FF2B5EF4-FFF2-40B4-BE49-F238E27FC236}">
                  <a16:creationId xmlns:a16="http://schemas.microsoft.com/office/drawing/2014/main" id="{E68F0658-8A31-4CE0-A9E8-58E82C6486E3}"/>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44" name="Group 43">
            <a:extLst>
              <a:ext uri="{FF2B5EF4-FFF2-40B4-BE49-F238E27FC236}">
                <a16:creationId xmlns:a16="http://schemas.microsoft.com/office/drawing/2014/main" id="{31A5564C-0DCE-4DB7-B661-E9B3AB104C68}"/>
              </a:ext>
            </a:extLst>
          </p:cNvPr>
          <p:cNvGrpSpPr/>
          <p:nvPr userDrawn="1"/>
        </p:nvGrpSpPr>
        <p:grpSpPr>
          <a:xfrm>
            <a:off x="-3721606" y="2073082"/>
            <a:ext cx="3572271" cy="4794430"/>
            <a:chOff x="838199" y="1150070"/>
            <a:chExt cx="3572270" cy="4794429"/>
          </a:xfrm>
          <a:solidFill>
            <a:schemeClr val="tx1"/>
          </a:solidFill>
        </p:grpSpPr>
        <p:sp>
          <p:nvSpPr>
            <p:cNvPr id="45" name="Rectangle 44">
              <a:extLst>
                <a:ext uri="{FF2B5EF4-FFF2-40B4-BE49-F238E27FC236}">
                  <a16:creationId xmlns:a16="http://schemas.microsoft.com/office/drawing/2014/main" id="{2488108A-6D60-4C9B-A1A8-4BB7C6332D65}"/>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endParaRPr>
            </a:p>
          </p:txBody>
        </p:sp>
        <p:sp>
          <p:nvSpPr>
            <p:cNvPr id="46" name="TextBox 45">
              <a:extLst>
                <a:ext uri="{FF2B5EF4-FFF2-40B4-BE49-F238E27FC236}">
                  <a16:creationId xmlns:a16="http://schemas.microsoft.com/office/drawing/2014/main" id="{A0372949-66C8-436F-A8C1-42769A3ED315}"/>
                </a:ext>
              </a:extLst>
            </p:cNvPr>
            <p:cNvSpPr txBox="1"/>
            <p:nvPr/>
          </p:nvSpPr>
          <p:spPr>
            <a:xfrm>
              <a:off x="838200" y="1150070"/>
              <a:ext cx="3507555" cy="646331"/>
            </a:xfrm>
            <a:prstGeom prst="rect">
              <a:avLst/>
            </a:prstGeom>
            <a:noFill/>
          </p:spPr>
          <p:txBody>
            <a:bodyPr wrap="square" rtlCol="0">
              <a:spAutoFit/>
            </a:bodyPr>
            <a:lstStyle/>
            <a:p>
              <a:pPr algn="ctr"/>
              <a:r>
                <a:rPr lang="en-GB" sz="1800" dirty="0">
                  <a:solidFill>
                    <a:srgbClr val="333333"/>
                  </a:solidFill>
                  <a:latin typeface="+mj-lt"/>
                </a:rPr>
                <a:t>How to insert a </a:t>
              </a:r>
              <a:br>
                <a:rPr lang="en-GB" sz="1800" dirty="0">
                  <a:solidFill>
                    <a:srgbClr val="333333"/>
                  </a:solidFill>
                  <a:latin typeface="+mj-lt"/>
                </a:rPr>
              </a:br>
              <a:r>
                <a:rPr lang="en-GB" sz="1800" dirty="0">
                  <a:solidFill>
                    <a:srgbClr val="333333"/>
                  </a:solidFill>
                  <a:latin typeface="+mj-lt"/>
                </a:rPr>
                <a:t>background in a placeholder</a:t>
              </a:r>
            </a:p>
          </p:txBody>
        </p:sp>
        <p:sp>
          <p:nvSpPr>
            <p:cNvPr id="47" name="Rectangle 46">
              <a:extLst>
                <a:ext uri="{FF2B5EF4-FFF2-40B4-BE49-F238E27FC236}">
                  <a16:creationId xmlns:a16="http://schemas.microsoft.com/office/drawing/2014/main" id="{B3BC3657-9DA6-4980-AACF-7517D6F07E5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sp>
          <p:nvSpPr>
            <p:cNvPr id="48" name="TextBox 47">
              <a:extLst>
                <a:ext uri="{FF2B5EF4-FFF2-40B4-BE49-F238E27FC236}">
                  <a16:creationId xmlns:a16="http://schemas.microsoft.com/office/drawing/2014/main" id="{ADC36F8F-FF0A-4E3A-8823-675528EE334A}"/>
                </a:ext>
              </a:extLst>
            </p:cNvPr>
            <p:cNvSpPr txBox="1"/>
            <p:nvPr/>
          </p:nvSpPr>
          <p:spPr>
            <a:xfrm>
              <a:off x="838199" y="3344437"/>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A3908569-6D2A-4C92-97C4-8618A4131271}"/>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88DEAD6D-3D2C-4869-B1E6-B11C0F4F14F0}"/>
                </a:ext>
              </a:extLst>
            </p:cNvPr>
            <p:cNvSpPr txBox="1"/>
            <p:nvPr/>
          </p:nvSpPr>
          <p:spPr>
            <a:xfrm>
              <a:off x="838199" y="4617884"/>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51" name="TextBox 50">
              <a:extLst>
                <a:ext uri="{FF2B5EF4-FFF2-40B4-BE49-F238E27FC236}">
                  <a16:creationId xmlns:a16="http://schemas.microsoft.com/office/drawing/2014/main" id="{FB051D01-DBCE-4AD3-A9F1-DC42E6AC5A63}"/>
                </a:ext>
              </a:extLst>
            </p:cNvPr>
            <p:cNvSpPr txBox="1"/>
            <p:nvPr/>
          </p:nvSpPr>
          <p:spPr>
            <a:xfrm>
              <a:off x="838199" y="5356548"/>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52" name="TextBox 51">
              <a:extLst>
                <a:ext uri="{FF2B5EF4-FFF2-40B4-BE49-F238E27FC236}">
                  <a16:creationId xmlns:a16="http://schemas.microsoft.com/office/drawing/2014/main" id="{CD577E4B-F58B-4C47-B011-B50D9C2CA662}"/>
                </a:ext>
              </a:extLst>
            </p:cNvPr>
            <p:cNvSpPr txBox="1"/>
            <p:nvPr/>
          </p:nvSpPr>
          <p:spPr>
            <a:xfrm>
              <a:off x="838199" y="1867809"/>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53" name="Rectangle 52">
              <a:extLst>
                <a:ext uri="{FF2B5EF4-FFF2-40B4-BE49-F238E27FC236}">
                  <a16:creationId xmlns:a16="http://schemas.microsoft.com/office/drawing/2014/main" id="{89BC7EE1-8694-4F85-B1DC-DFFD510558D0}"/>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grpSp>
      <p:sp>
        <p:nvSpPr>
          <p:cNvPr id="54" name="Text Placeholder 30">
            <a:extLst>
              <a:ext uri="{FF2B5EF4-FFF2-40B4-BE49-F238E27FC236}">
                <a16:creationId xmlns:a16="http://schemas.microsoft.com/office/drawing/2014/main" id="{581E9C30-7FA7-4E58-8D48-A109D123E06B}"/>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56" name="Text Placeholder 18">
            <a:extLst>
              <a:ext uri="{FF2B5EF4-FFF2-40B4-BE49-F238E27FC236}">
                <a16:creationId xmlns:a16="http://schemas.microsoft.com/office/drawing/2014/main" id="{25E984C4-8C22-4B8E-94CC-E046B70C74D4}"/>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25909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 name="Text Placeholder 6">
            <a:extLst>
              <a:ext uri="{FF2B5EF4-FFF2-40B4-BE49-F238E27FC236}">
                <a16:creationId xmlns:a16="http://schemas.microsoft.com/office/drawing/2014/main" id="{1D2B08D9-C488-4CE9-BF4B-4404514A91CB}"/>
              </a:ext>
            </a:extLst>
          </p:cNvPr>
          <p:cNvSpPr>
            <a:spLocks noGrp="1"/>
          </p:cNvSpPr>
          <p:nvPr>
            <p:ph type="body" sz="quarter" idx="13" hasCustomPrompt="1"/>
          </p:nvPr>
        </p:nvSpPr>
        <p:spPr>
          <a:xfrm>
            <a:off x="1845345" y="-823911"/>
            <a:ext cx="8505825" cy="8505825"/>
          </a:xfrm>
          <a:prstGeom prst="ellipse">
            <a:avLst/>
          </a:prstGeom>
          <a:solidFill>
            <a:srgbClr val="830051"/>
          </a:solidFill>
        </p:spPr>
        <p:txBody>
          <a:bodyPr lIns="360000" rIns="360000" anchor="ctr"/>
          <a:lstStyle>
            <a:lvl1pPr algn="ctr">
              <a:defRPr sz="3600">
                <a:solidFill>
                  <a:schemeClr val="bg1"/>
                </a:solidFill>
                <a:latin typeface="+mj-lt"/>
              </a:defRPr>
            </a:lvl1pPr>
          </a:lstStyle>
          <a:p>
            <a:pPr lvl="0"/>
            <a:r>
              <a:rPr lang="en-GB"/>
              <a:t> Enter text here</a:t>
            </a:r>
          </a:p>
        </p:txBody>
      </p:sp>
      <p:sp>
        <p:nvSpPr>
          <p:cNvPr id="3" name="Date Placeholder 2">
            <a:extLst>
              <a:ext uri="{FF2B5EF4-FFF2-40B4-BE49-F238E27FC236}">
                <a16:creationId xmlns:a16="http://schemas.microsoft.com/office/drawing/2014/main" id="{AE51E065-F15D-4CB4-BADA-A75C0B27A7DE}"/>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7EAC9D09-AED8-4104-A745-A2599664BC23}"/>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DA9A1B79-1FBF-472C-BD4A-30BCF48AA21C}"/>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21" name="Picture Placeholder 6">
            <a:extLst>
              <a:ext uri="{FF2B5EF4-FFF2-40B4-BE49-F238E27FC236}">
                <a16:creationId xmlns:a16="http://schemas.microsoft.com/office/drawing/2014/main" id="{8E607370-B241-4F6E-BE92-3EE2AADC84F0}"/>
              </a:ext>
            </a:extLst>
          </p:cNvPr>
          <p:cNvSpPr>
            <a:spLocks noGrp="1"/>
          </p:cNvSpPr>
          <p:nvPr>
            <p:ph type="pic" sz="quarter" idx="27" hasCustomPrompt="1"/>
          </p:nvPr>
        </p:nvSpPr>
        <p:spPr>
          <a:xfrm>
            <a:off x="0" y="0"/>
            <a:ext cx="12192000" cy="6858000"/>
          </a:xfrm>
        </p:spPr>
        <p:txBody>
          <a:bodyPr bIns="864000" anchor="ctr"/>
          <a:lstStyle>
            <a:lvl1pPr algn="ctr">
              <a:defRPr>
                <a:solidFill>
                  <a:schemeClr val="bg1"/>
                </a:solidFill>
              </a:defRPr>
            </a:lvl1pPr>
          </a:lstStyle>
          <a:p>
            <a:r>
              <a:rPr lang="en-GB" dirty="0"/>
              <a:t>Click icon to insert image &gt; Right click &gt; Send to back</a:t>
            </a:r>
          </a:p>
        </p:txBody>
      </p:sp>
      <p:grpSp>
        <p:nvGrpSpPr>
          <p:cNvPr id="9" name="Group 8">
            <a:extLst>
              <a:ext uri="{FF2B5EF4-FFF2-40B4-BE49-F238E27FC236}">
                <a16:creationId xmlns:a16="http://schemas.microsoft.com/office/drawing/2014/main" id="{9C060DB3-6F64-410F-97D7-5FABAF85A858}"/>
              </a:ext>
            </a:extLst>
          </p:cNvPr>
          <p:cNvGrpSpPr/>
          <p:nvPr/>
        </p:nvGrpSpPr>
        <p:grpSpPr>
          <a:xfrm>
            <a:off x="-3721606" y="1"/>
            <a:ext cx="3507559" cy="1958643"/>
            <a:chOff x="838199" y="1150070"/>
            <a:chExt cx="3507558" cy="1958642"/>
          </a:xfrm>
          <a:solidFill>
            <a:schemeClr val="tx1"/>
          </a:solidFill>
        </p:grpSpPr>
        <p:sp>
          <p:nvSpPr>
            <p:cNvPr id="12" name="Rectangle 11">
              <a:extLst>
                <a:ext uri="{FF2B5EF4-FFF2-40B4-BE49-F238E27FC236}">
                  <a16:creationId xmlns:a16="http://schemas.microsoft.com/office/drawing/2014/main" id="{9D3A9978-5BD6-4B74-868D-F175EFA5B196}"/>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3" name="TextBox 12">
              <a:extLst>
                <a:ext uri="{FF2B5EF4-FFF2-40B4-BE49-F238E27FC236}">
                  <a16:creationId xmlns:a16="http://schemas.microsoft.com/office/drawing/2014/main" id="{3321D400-6793-4875-8915-E6270E2E97F6}"/>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14" name="Rectangle 13">
              <a:extLst>
                <a:ext uri="{FF2B5EF4-FFF2-40B4-BE49-F238E27FC236}">
                  <a16:creationId xmlns:a16="http://schemas.microsoft.com/office/drawing/2014/main" id="{B9FBCB2D-61AD-481F-B8D3-F1DBA481732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5" name="TextBox 14">
              <a:extLst>
                <a:ext uri="{FF2B5EF4-FFF2-40B4-BE49-F238E27FC236}">
                  <a16:creationId xmlns:a16="http://schemas.microsoft.com/office/drawing/2014/main" id="{8CE221CC-0744-4F92-B893-80F02A279531}"/>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16" name="TextBox 15">
              <a:extLst>
                <a:ext uri="{FF2B5EF4-FFF2-40B4-BE49-F238E27FC236}">
                  <a16:creationId xmlns:a16="http://schemas.microsoft.com/office/drawing/2014/main" id="{7BC21570-C864-44C7-8C84-E3EEDB4F26D7}"/>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sp>
        <p:nvSpPr>
          <p:cNvPr id="28" name="Text Placeholder 30">
            <a:extLst>
              <a:ext uri="{FF2B5EF4-FFF2-40B4-BE49-F238E27FC236}">
                <a16:creationId xmlns:a16="http://schemas.microsoft.com/office/drawing/2014/main" id="{1FBA2E8A-09AB-4E31-9DBD-9FAF502B8E77}"/>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grpSp>
        <p:nvGrpSpPr>
          <p:cNvPr id="30" name="Group 29">
            <a:extLst>
              <a:ext uri="{FF2B5EF4-FFF2-40B4-BE49-F238E27FC236}">
                <a16:creationId xmlns:a16="http://schemas.microsoft.com/office/drawing/2014/main" id="{C87678A3-F37E-4BE6-81E3-3F070FF5B492}"/>
              </a:ext>
            </a:extLst>
          </p:cNvPr>
          <p:cNvGrpSpPr/>
          <p:nvPr/>
        </p:nvGrpSpPr>
        <p:grpSpPr>
          <a:xfrm>
            <a:off x="-3721606" y="2073082"/>
            <a:ext cx="3572271" cy="4794430"/>
            <a:chOff x="838199" y="1150070"/>
            <a:chExt cx="3572270" cy="4794429"/>
          </a:xfrm>
          <a:solidFill>
            <a:schemeClr val="tx1"/>
          </a:solidFill>
        </p:grpSpPr>
        <p:sp>
          <p:nvSpPr>
            <p:cNvPr id="31" name="Rectangle 30">
              <a:extLst>
                <a:ext uri="{FF2B5EF4-FFF2-40B4-BE49-F238E27FC236}">
                  <a16:creationId xmlns:a16="http://schemas.microsoft.com/office/drawing/2014/main" id="{E1BC0169-C8DF-4115-97E8-CFE78BD9301B}"/>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endParaRPr>
            </a:p>
          </p:txBody>
        </p:sp>
        <p:sp>
          <p:nvSpPr>
            <p:cNvPr id="32" name="TextBox 31">
              <a:extLst>
                <a:ext uri="{FF2B5EF4-FFF2-40B4-BE49-F238E27FC236}">
                  <a16:creationId xmlns:a16="http://schemas.microsoft.com/office/drawing/2014/main" id="{F228178F-E1AD-4F00-9F47-7DADF14A5CB3}"/>
                </a:ext>
              </a:extLst>
            </p:cNvPr>
            <p:cNvSpPr txBox="1"/>
            <p:nvPr/>
          </p:nvSpPr>
          <p:spPr>
            <a:xfrm>
              <a:off x="838200" y="1150070"/>
              <a:ext cx="3507555" cy="646331"/>
            </a:xfrm>
            <a:prstGeom prst="rect">
              <a:avLst/>
            </a:prstGeom>
            <a:noFill/>
          </p:spPr>
          <p:txBody>
            <a:bodyPr wrap="square" rtlCol="0">
              <a:spAutoFit/>
            </a:bodyPr>
            <a:lstStyle/>
            <a:p>
              <a:pPr algn="ctr"/>
              <a:r>
                <a:rPr lang="en-GB" sz="1800" dirty="0">
                  <a:solidFill>
                    <a:srgbClr val="333333"/>
                  </a:solidFill>
                  <a:latin typeface="+mj-lt"/>
                </a:rPr>
                <a:t>How to insert a </a:t>
              </a:r>
              <a:br>
                <a:rPr lang="en-GB" sz="1800" dirty="0">
                  <a:solidFill>
                    <a:srgbClr val="333333"/>
                  </a:solidFill>
                  <a:latin typeface="+mj-lt"/>
                </a:rPr>
              </a:br>
              <a:r>
                <a:rPr lang="en-GB" sz="1800" dirty="0">
                  <a:solidFill>
                    <a:srgbClr val="333333"/>
                  </a:solidFill>
                  <a:latin typeface="+mj-lt"/>
                </a:rPr>
                <a:t>background in a placeholder</a:t>
              </a:r>
            </a:p>
          </p:txBody>
        </p:sp>
        <p:sp>
          <p:nvSpPr>
            <p:cNvPr id="33" name="Rectangle 32">
              <a:extLst>
                <a:ext uri="{FF2B5EF4-FFF2-40B4-BE49-F238E27FC236}">
                  <a16:creationId xmlns:a16="http://schemas.microsoft.com/office/drawing/2014/main" id="{BA8CEA5D-7FE1-4B33-B139-0D4D02A2C7C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sp>
          <p:nvSpPr>
            <p:cNvPr id="34" name="TextBox 33">
              <a:extLst>
                <a:ext uri="{FF2B5EF4-FFF2-40B4-BE49-F238E27FC236}">
                  <a16:creationId xmlns:a16="http://schemas.microsoft.com/office/drawing/2014/main" id="{B14637F7-9FAB-4EC7-B8AF-25726C33274A}"/>
                </a:ext>
              </a:extLst>
            </p:cNvPr>
            <p:cNvSpPr txBox="1"/>
            <p:nvPr/>
          </p:nvSpPr>
          <p:spPr>
            <a:xfrm>
              <a:off x="838199" y="3344437"/>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C8ED906A-7FF2-44D8-B812-525C00D5334C}"/>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0E695CA9-7702-4621-8B05-E0149E676E52}"/>
                </a:ext>
              </a:extLst>
            </p:cNvPr>
            <p:cNvSpPr txBox="1"/>
            <p:nvPr/>
          </p:nvSpPr>
          <p:spPr>
            <a:xfrm>
              <a:off x="838199" y="4617884"/>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37" name="TextBox 36">
              <a:extLst>
                <a:ext uri="{FF2B5EF4-FFF2-40B4-BE49-F238E27FC236}">
                  <a16:creationId xmlns:a16="http://schemas.microsoft.com/office/drawing/2014/main" id="{B83B8638-C6B3-4F8F-88B2-5E27F3AFD12F}"/>
                </a:ext>
              </a:extLst>
            </p:cNvPr>
            <p:cNvSpPr txBox="1"/>
            <p:nvPr/>
          </p:nvSpPr>
          <p:spPr>
            <a:xfrm>
              <a:off x="838199" y="5356548"/>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8" name="TextBox 37">
              <a:extLst>
                <a:ext uri="{FF2B5EF4-FFF2-40B4-BE49-F238E27FC236}">
                  <a16:creationId xmlns:a16="http://schemas.microsoft.com/office/drawing/2014/main" id="{1833C5DB-BE17-4885-A34D-9E05F3F34366}"/>
                </a:ext>
              </a:extLst>
            </p:cNvPr>
            <p:cNvSpPr txBox="1"/>
            <p:nvPr/>
          </p:nvSpPr>
          <p:spPr>
            <a:xfrm>
              <a:off x="838199" y="1867809"/>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39" name="Rectangle 38">
              <a:extLst>
                <a:ext uri="{FF2B5EF4-FFF2-40B4-BE49-F238E27FC236}">
                  <a16:creationId xmlns:a16="http://schemas.microsoft.com/office/drawing/2014/main" id="{51446100-6CAE-42C6-9D50-D4CBAE7573B8}"/>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grpSp>
      <p:grpSp>
        <p:nvGrpSpPr>
          <p:cNvPr id="26" name="Group 25">
            <a:extLst>
              <a:ext uri="{FF2B5EF4-FFF2-40B4-BE49-F238E27FC236}">
                <a16:creationId xmlns:a16="http://schemas.microsoft.com/office/drawing/2014/main" id="{E00E5FE2-667A-40F4-95FF-A240F6FA1D45}"/>
              </a:ext>
            </a:extLst>
          </p:cNvPr>
          <p:cNvGrpSpPr/>
          <p:nvPr userDrawn="1"/>
        </p:nvGrpSpPr>
        <p:grpSpPr>
          <a:xfrm>
            <a:off x="-3721606" y="1"/>
            <a:ext cx="3507559" cy="1958643"/>
            <a:chOff x="838199" y="1150070"/>
            <a:chExt cx="3507558" cy="1958642"/>
          </a:xfrm>
          <a:solidFill>
            <a:schemeClr val="tx1"/>
          </a:solidFill>
        </p:grpSpPr>
        <p:sp>
          <p:nvSpPr>
            <p:cNvPr id="27" name="Rectangle 26">
              <a:extLst>
                <a:ext uri="{FF2B5EF4-FFF2-40B4-BE49-F238E27FC236}">
                  <a16:creationId xmlns:a16="http://schemas.microsoft.com/office/drawing/2014/main" id="{FEAE0665-608B-4523-B4AE-1A2180A080ED}"/>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0" name="TextBox 39">
              <a:extLst>
                <a:ext uri="{FF2B5EF4-FFF2-40B4-BE49-F238E27FC236}">
                  <a16:creationId xmlns:a16="http://schemas.microsoft.com/office/drawing/2014/main" id="{AF1A2414-626B-4DB3-85A0-239D97B4A772}"/>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1" name="Rectangle 40">
              <a:extLst>
                <a:ext uri="{FF2B5EF4-FFF2-40B4-BE49-F238E27FC236}">
                  <a16:creationId xmlns:a16="http://schemas.microsoft.com/office/drawing/2014/main" id="{D02DA02A-9B0A-47E3-982C-3905B1EA14F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2" name="TextBox 41">
              <a:extLst>
                <a:ext uri="{FF2B5EF4-FFF2-40B4-BE49-F238E27FC236}">
                  <a16:creationId xmlns:a16="http://schemas.microsoft.com/office/drawing/2014/main" id="{9A8DD405-5437-46BF-9B33-08FCDD5DF1A1}"/>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3" name="TextBox 42">
              <a:extLst>
                <a:ext uri="{FF2B5EF4-FFF2-40B4-BE49-F238E27FC236}">
                  <a16:creationId xmlns:a16="http://schemas.microsoft.com/office/drawing/2014/main" id="{301A8F23-E496-495B-9FB8-8B5880AB4973}"/>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44" name="Group 43">
            <a:extLst>
              <a:ext uri="{FF2B5EF4-FFF2-40B4-BE49-F238E27FC236}">
                <a16:creationId xmlns:a16="http://schemas.microsoft.com/office/drawing/2014/main" id="{92B83FE4-9338-4EDF-9781-166C5A436704}"/>
              </a:ext>
            </a:extLst>
          </p:cNvPr>
          <p:cNvGrpSpPr/>
          <p:nvPr userDrawn="1"/>
        </p:nvGrpSpPr>
        <p:grpSpPr>
          <a:xfrm>
            <a:off x="-3721606" y="2073082"/>
            <a:ext cx="3572271" cy="4794430"/>
            <a:chOff x="838199" y="1150070"/>
            <a:chExt cx="3572270" cy="4794429"/>
          </a:xfrm>
          <a:solidFill>
            <a:schemeClr val="tx1"/>
          </a:solidFill>
        </p:grpSpPr>
        <p:sp>
          <p:nvSpPr>
            <p:cNvPr id="45" name="Rectangle 44">
              <a:extLst>
                <a:ext uri="{FF2B5EF4-FFF2-40B4-BE49-F238E27FC236}">
                  <a16:creationId xmlns:a16="http://schemas.microsoft.com/office/drawing/2014/main" id="{4356A9CD-137C-495F-B29D-DD2403EB582C}"/>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endParaRPr>
            </a:p>
          </p:txBody>
        </p:sp>
        <p:sp>
          <p:nvSpPr>
            <p:cNvPr id="46" name="TextBox 45">
              <a:extLst>
                <a:ext uri="{FF2B5EF4-FFF2-40B4-BE49-F238E27FC236}">
                  <a16:creationId xmlns:a16="http://schemas.microsoft.com/office/drawing/2014/main" id="{CBAEBA50-0494-4766-92D2-302E8DB6190E}"/>
                </a:ext>
              </a:extLst>
            </p:cNvPr>
            <p:cNvSpPr txBox="1"/>
            <p:nvPr/>
          </p:nvSpPr>
          <p:spPr>
            <a:xfrm>
              <a:off x="838200" y="1150070"/>
              <a:ext cx="3507555" cy="646331"/>
            </a:xfrm>
            <a:prstGeom prst="rect">
              <a:avLst/>
            </a:prstGeom>
            <a:noFill/>
          </p:spPr>
          <p:txBody>
            <a:bodyPr wrap="square" rtlCol="0">
              <a:spAutoFit/>
            </a:bodyPr>
            <a:lstStyle/>
            <a:p>
              <a:pPr algn="ctr"/>
              <a:r>
                <a:rPr lang="en-GB" sz="1800" dirty="0">
                  <a:solidFill>
                    <a:srgbClr val="333333"/>
                  </a:solidFill>
                  <a:latin typeface="+mj-lt"/>
                </a:rPr>
                <a:t>How to insert a </a:t>
              </a:r>
              <a:br>
                <a:rPr lang="en-GB" sz="1800" dirty="0">
                  <a:solidFill>
                    <a:srgbClr val="333333"/>
                  </a:solidFill>
                  <a:latin typeface="+mj-lt"/>
                </a:rPr>
              </a:br>
              <a:r>
                <a:rPr lang="en-GB" sz="1800" dirty="0">
                  <a:solidFill>
                    <a:srgbClr val="333333"/>
                  </a:solidFill>
                  <a:latin typeface="+mj-lt"/>
                </a:rPr>
                <a:t>background in a placeholder</a:t>
              </a:r>
            </a:p>
          </p:txBody>
        </p:sp>
        <p:sp>
          <p:nvSpPr>
            <p:cNvPr id="47" name="Rectangle 46">
              <a:extLst>
                <a:ext uri="{FF2B5EF4-FFF2-40B4-BE49-F238E27FC236}">
                  <a16:creationId xmlns:a16="http://schemas.microsoft.com/office/drawing/2014/main" id="{DF483115-741E-4020-8575-0449ACA89891}"/>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sp>
          <p:nvSpPr>
            <p:cNvPr id="48" name="TextBox 47">
              <a:extLst>
                <a:ext uri="{FF2B5EF4-FFF2-40B4-BE49-F238E27FC236}">
                  <a16:creationId xmlns:a16="http://schemas.microsoft.com/office/drawing/2014/main" id="{6F1DFC7B-6C20-45B8-81CE-A3620FD7B72A}"/>
                </a:ext>
              </a:extLst>
            </p:cNvPr>
            <p:cNvSpPr txBox="1"/>
            <p:nvPr/>
          </p:nvSpPr>
          <p:spPr>
            <a:xfrm>
              <a:off x="838199" y="3344437"/>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4ABC9531-45E1-4AED-AEEB-DA1EC0D39D75}"/>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6B877E7D-B8B6-483B-9FD1-2563D21019C5}"/>
                </a:ext>
              </a:extLst>
            </p:cNvPr>
            <p:cNvSpPr txBox="1"/>
            <p:nvPr/>
          </p:nvSpPr>
          <p:spPr>
            <a:xfrm>
              <a:off x="838199" y="4617884"/>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51" name="TextBox 50">
              <a:extLst>
                <a:ext uri="{FF2B5EF4-FFF2-40B4-BE49-F238E27FC236}">
                  <a16:creationId xmlns:a16="http://schemas.microsoft.com/office/drawing/2014/main" id="{B204AE03-D3C5-454E-8714-B96F6157156B}"/>
                </a:ext>
              </a:extLst>
            </p:cNvPr>
            <p:cNvSpPr txBox="1"/>
            <p:nvPr/>
          </p:nvSpPr>
          <p:spPr>
            <a:xfrm>
              <a:off x="838199" y="5356548"/>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52" name="TextBox 51">
              <a:extLst>
                <a:ext uri="{FF2B5EF4-FFF2-40B4-BE49-F238E27FC236}">
                  <a16:creationId xmlns:a16="http://schemas.microsoft.com/office/drawing/2014/main" id="{422CF90A-BB39-4D63-8DBE-22C6610A392B}"/>
                </a:ext>
              </a:extLst>
            </p:cNvPr>
            <p:cNvSpPr txBox="1"/>
            <p:nvPr/>
          </p:nvSpPr>
          <p:spPr>
            <a:xfrm>
              <a:off x="838199" y="1867809"/>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53" name="Rectangle 52">
              <a:extLst>
                <a:ext uri="{FF2B5EF4-FFF2-40B4-BE49-F238E27FC236}">
                  <a16:creationId xmlns:a16="http://schemas.microsoft.com/office/drawing/2014/main" id="{EC10A68D-A9E7-4C34-B8C2-6EAF1302A54B}"/>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grpSp>
      <p:sp>
        <p:nvSpPr>
          <p:cNvPr id="55" name="Text Placeholder 18">
            <a:extLst>
              <a:ext uri="{FF2B5EF4-FFF2-40B4-BE49-F238E27FC236}">
                <a16:creationId xmlns:a16="http://schemas.microsoft.com/office/drawing/2014/main" id="{7D60A6B5-757E-4E46-A6E1-80AD5527D91A}"/>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33627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Logo)">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 name="Text Placeholder 6">
            <a:extLst>
              <a:ext uri="{FF2B5EF4-FFF2-40B4-BE49-F238E27FC236}">
                <a16:creationId xmlns:a16="http://schemas.microsoft.com/office/drawing/2014/main" id="{1D2B08D9-C488-4CE9-BF4B-4404514A91CB}"/>
              </a:ext>
            </a:extLst>
          </p:cNvPr>
          <p:cNvSpPr>
            <a:spLocks noGrp="1"/>
          </p:cNvSpPr>
          <p:nvPr>
            <p:ph type="body" sz="quarter" idx="13" hasCustomPrompt="1"/>
          </p:nvPr>
        </p:nvSpPr>
        <p:spPr>
          <a:xfrm>
            <a:off x="1845345" y="-823911"/>
            <a:ext cx="8505825" cy="8505825"/>
          </a:xfrm>
          <a:prstGeom prst="ellipse">
            <a:avLst/>
          </a:prstGeom>
          <a:solidFill>
            <a:srgbClr val="830051"/>
          </a:solidFill>
        </p:spPr>
        <p:txBody>
          <a:bodyPr lIns="360000" rIns="360000" anchor="ctr"/>
          <a:lstStyle>
            <a:lvl1pPr algn="ctr">
              <a:defRPr sz="3600">
                <a:solidFill>
                  <a:schemeClr val="bg1"/>
                </a:solidFill>
                <a:latin typeface="+mj-lt"/>
              </a:defRPr>
            </a:lvl1pPr>
          </a:lstStyle>
          <a:p>
            <a:pPr lvl="0"/>
            <a:r>
              <a:rPr lang="en-GB"/>
              <a:t> Enter text here</a:t>
            </a:r>
          </a:p>
        </p:txBody>
      </p:sp>
      <p:sp>
        <p:nvSpPr>
          <p:cNvPr id="3" name="Date Placeholder 2">
            <a:extLst>
              <a:ext uri="{FF2B5EF4-FFF2-40B4-BE49-F238E27FC236}">
                <a16:creationId xmlns:a16="http://schemas.microsoft.com/office/drawing/2014/main" id="{AE51E065-F15D-4CB4-BADA-A75C0B27A7DE}"/>
              </a:ext>
            </a:extLst>
          </p:cNvPr>
          <p:cNvSpPr>
            <a:spLocks noGrp="1"/>
          </p:cNvSpPr>
          <p:nvPr>
            <p:ph type="dt" sz="half" idx="10"/>
          </p:nvPr>
        </p:nvSpPr>
        <p:spPr/>
        <p:txBody>
          <a:bodyPr/>
          <a:lstStyle>
            <a:lvl1pPr>
              <a:defRPr>
                <a:solidFill>
                  <a:schemeClr val="bg1"/>
                </a:solidFill>
              </a:defRPr>
            </a:lvl1pPr>
          </a:lstStyle>
          <a:p>
            <a:r>
              <a:rPr lang="en-GB" dirty="0"/>
              <a:t>20 March 2019</a:t>
            </a:r>
          </a:p>
        </p:txBody>
      </p:sp>
      <p:sp>
        <p:nvSpPr>
          <p:cNvPr id="4" name="Footer Placeholder 3">
            <a:extLst>
              <a:ext uri="{FF2B5EF4-FFF2-40B4-BE49-F238E27FC236}">
                <a16:creationId xmlns:a16="http://schemas.microsoft.com/office/drawing/2014/main" id="{7EAC9D09-AED8-4104-A745-A2599664BC23}"/>
              </a:ext>
            </a:extLst>
          </p:cNvPr>
          <p:cNvSpPr>
            <a:spLocks noGrp="1"/>
          </p:cNvSpPr>
          <p:nvPr>
            <p:ph type="ftr" sz="quarter" idx="11"/>
          </p:nvPr>
        </p:nvSpPr>
        <p:spPr/>
        <p:txBody>
          <a:bodyPr/>
          <a:lstStyle>
            <a:lvl1pPr>
              <a:defRPr>
                <a:solidFill>
                  <a:schemeClr val="bg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DA9A1B79-1FBF-472C-BD4A-30BCF48AA21C}"/>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21" name="Picture Placeholder 6">
            <a:extLst>
              <a:ext uri="{FF2B5EF4-FFF2-40B4-BE49-F238E27FC236}">
                <a16:creationId xmlns:a16="http://schemas.microsoft.com/office/drawing/2014/main" id="{8E607370-B241-4F6E-BE92-3EE2AADC84F0}"/>
              </a:ext>
            </a:extLst>
          </p:cNvPr>
          <p:cNvSpPr>
            <a:spLocks noGrp="1"/>
          </p:cNvSpPr>
          <p:nvPr>
            <p:ph type="pic" sz="quarter" idx="27" hasCustomPrompt="1"/>
          </p:nvPr>
        </p:nvSpPr>
        <p:spPr>
          <a:xfrm>
            <a:off x="0" y="0"/>
            <a:ext cx="12192000" cy="6858000"/>
          </a:xfrm>
        </p:spPr>
        <p:txBody>
          <a:bodyPr bIns="864000" anchor="ctr"/>
          <a:lstStyle>
            <a:lvl1pPr algn="ctr">
              <a:defRPr>
                <a:solidFill>
                  <a:schemeClr val="bg1"/>
                </a:solidFill>
              </a:defRPr>
            </a:lvl1pPr>
          </a:lstStyle>
          <a:p>
            <a:r>
              <a:rPr lang="en-GB" dirty="0"/>
              <a:t>Click icon to insert image &gt; Right click &gt; Send to back</a:t>
            </a:r>
          </a:p>
        </p:txBody>
      </p:sp>
      <p:grpSp>
        <p:nvGrpSpPr>
          <p:cNvPr id="9" name="Group 8">
            <a:extLst>
              <a:ext uri="{FF2B5EF4-FFF2-40B4-BE49-F238E27FC236}">
                <a16:creationId xmlns:a16="http://schemas.microsoft.com/office/drawing/2014/main" id="{9C060DB3-6F64-410F-97D7-5FABAF85A858}"/>
              </a:ext>
            </a:extLst>
          </p:cNvPr>
          <p:cNvGrpSpPr/>
          <p:nvPr/>
        </p:nvGrpSpPr>
        <p:grpSpPr>
          <a:xfrm>
            <a:off x="-3721606" y="1"/>
            <a:ext cx="3507559" cy="1958643"/>
            <a:chOff x="838199" y="1150070"/>
            <a:chExt cx="3507558" cy="1958642"/>
          </a:xfrm>
          <a:solidFill>
            <a:schemeClr val="tx1"/>
          </a:solidFill>
        </p:grpSpPr>
        <p:sp>
          <p:nvSpPr>
            <p:cNvPr id="12" name="Rectangle 11">
              <a:extLst>
                <a:ext uri="{FF2B5EF4-FFF2-40B4-BE49-F238E27FC236}">
                  <a16:creationId xmlns:a16="http://schemas.microsoft.com/office/drawing/2014/main" id="{9D3A9978-5BD6-4B74-868D-F175EFA5B196}"/>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3" name="TextBox 12">
              <a:extLst>
                <a:ext uri="{FF2B5EF4-FFF2-40B4-BE49-F238E27FC236}">
                  <a16:creationId xmlns:a16="http://schemas.microsoft.com/office/drawing/2014/main" id="{3321D400-6793-4875-8915-E6270E2E97F6}"/>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14" name="Rectangle 13">
              <a:extLst>
                <a:ext uri="{FF2B5EF4-FFF2-40B4-BE49-F238E27FC236}">
                  <a16:creationId xmlns:a16="http://schemas.microsoft.com/office/drawing/2014/main" id="{B9FBCB2D-61AD-481F-B8D3-F1DBA481732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5" name="TextBox 14">
              <a:extLst>
                <a:ext uri="{FF2B5EF4-FFF2-40B4-BE49-F238E27FC236}">
                  <a16:creationId xmlns:a16="http://schemas.microsoft.com/office/drawing/2014/main" id="{8CE221CC-0744-4F92-B893-80F02A279531}"/>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16" name="TextBox 15">
              <a:extLst>
                <a:ext uri="{FF2B5EF4-FFF2-40B4-BE49-F238E27FC236}">
                  <a16:creationId xmlns:a16="http://schemas.microsoft.com/office/drawing/2014/main" id="{7BC21570-C864-44C7-8C84-E3EEDB4F26D7}"/>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0" name="Group 29">
            <a:extLst>
              <a:ext uri="{FF2B5EF4-FFF2-40B4-BE49-F238E27FC236}">
                <a16:creationId xmlns:a16="http://schemas.microsoft.com/office/drawing/2014/main" id="{C87678A3-F37E-4BE6-81E3-3F070FF5B492}"/>
              </a:ext>
            </a:extLst>
          </p:cNvPr>
          <p:cNvGrpSpPr/>
          <p:nvPr/>
        </p:nvGrpSpPr>
        <p:grpSpPr>
          <a:xfrm>
            <a:off x="-3721606" y="2073082"/>
            <a:ext cx="3572271" cy="4794430"/>
            <a:chOff x="838199" y="1150070"/>
            <a:chExt cx="3572270" cy="4794429"/>
          </a:xfrm>
          <a:solidFill>
            <a:schemeClr val="tx1"/>
          </a:solidFill>
        </p:grpSpPr>
        <p:sp>
          <p:nvSpPr>
            <p:cNvPr id="31" name="Rectangle 30">
              <a:extLst>
                <a:ext uri="{FF2B5EF4-FFF2-40B4-BE49-F238E27FC236}">
                  <a16:creationId xmlns:a16="http://schemas.microsoft.com/office/drawing/2014/main" id="{E1BC0169-C8DF-4115-97E8-CFE78BD9301B}"/>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endParaRPr>
            </a:p>
          </p:txBody>
        </p:sp>
        <p:sp>
          <p:nvSpPr>
            <p:cNvPr id="32" name="TextBox 31">
              <a:extLst>
                <a:ext uri="{FF2B5EF4-FFF2-40B4-BE49-F238E27FC236}">
                  <a16:creationId xmlns:a16="http://schemas.microsoft.com/office/drawing/2014/main" id="{F228178F-E1AD-4F00-9F47-7DADF14A5CB3}"/>
                </a:ext>
              </a:extLst>
            </p:cNvPr>
            <p:cNvSpPr txBox="1"/>
            <p:nvPr/>
          </p:nvSpPr>
          <p:spPr>
            <a:xfrm>
              <a:off x="838200" y="1150070"/>
              <a:ext cx="3507555" cy="646331"/>
            </a:xfrm>
            <a:prstGeom prst="rect">
              <a:avLst/>
            </a:prstGeom>
            <a:noFill/>
          </p:spPr>
          <p:txBody>
            <a:bodyPr wrap="square" rtlCol="0">
              <a:spAutoFit/>
            </a:bodyPr>
            <a:lstStyle/>
            <a:p>
              <a:pPr algn="ctr"/>
              <a:r>
                <a:rPr lang="en-GB" sz="1800" dirty="0">
                  <a:solidFill>
                    <a:srgbClr val="333333"/>
                  </a:solidFill>
                  <a:latin typeface="+mj-lt"/>
                </a:rPr>
                <a:t>How to insert a </a:t>
              </a:r>
              <a:br>
                <a:rPr lang="en-GB" sz="1800" dirty="0">
                  <a:solidFill>
                    <a:srgbClr val="333333"/>
                  </a:solidFill>
                  <a:latin typeface="+mj-lt"/>
                </a:rPr>
              </a:br>
              <a:r>
                <a:rPr lang="en-GB" sz="1800" dirty="0">
                  <a:solidFill>
                    <a:srgbClr val="333333"/>
                  </a:solidFill>
                  <a:latin typeface="+mj-lt"/>
                </a:rPr>
                <a:t>background in a placeholder</a:t>
              </a:r>
            </a:p>
          </p:txBody>
        </p:sp>
        <p:sp>
          <p:nvSpPr>
            <p:cNvPr id="33" name="Rectangle 32">
              <a:extLst>
                <a:ext uri="{FF2B5EF4-FFF2-40B4-BE49-F238E27FC236}">
                  <a16:creationId xmlns:a16="http://schemas.microsoft.com/office/drawing/2014/main" id="{BA8CEA5D-7FE1-4B33-B139-0D4D02A2C7C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sp>
          <p:nvSpPr>
            <p:cNvPr id="34" name="TextBox 33">
              <a:extLst>
                <a:ext uri="{FF2B5EF4-FFF2-40B4-BE49-F238E27FC236}">
                  <a16:creationId xmlns:a16="http://schemas.microsoft.com/office/drawing/2014/main" id="{B14637F7-9FAB-4EC7-B8AF-25726C33274A}"/>
                </a:ext>
              </a:extLst>
            </p:cNvPr>
            <p:cNvSpPr txBox="1"/>
            <p:nvPr/>
          </p:nvSpPr>
          <p:spPr>
            <a:xfrm>
              <a:off x="838199" y="3344437"/>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C8ED906A-7FF2-44D8-B812-525C00D5334C}"/>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0E695CA9-7702-4621-8B05-E0149E676E52}"/>
                </a:ext>
              </a:extLst>
            </p:cNvPr>
            <p:cNvSpPr txBox="1"/>
            <p:nvPr/>
          </p:nvSpPr>
          <p:spPr>
            <a:xfrm>
              <a:off x="838199" y="4617884"/>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37" name="TextBox 36">
              <a:extLst>
                <a:ext uri="{FF2B5EF4-FFF2-40B4-BE49-F238E27FC236}">
                  <a16:creationId xmlns:a16="http://schemas.microsoft.com/office/drawing/2014/main" id="{B83B8638-C6B3-4F8F-88B2-5E27F3AFD12F}"/>
                </a:ext>
              </a:extLst>
            </p:cNvPr>
            <p:cNvSpPr txBox="1"/>
            <p:nvPr/>
          </p:nvSpPr>
          <p:spPr>
            <a:xfrm>
              <a:off x="838199" y="5356548"/>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38" name="TextBox 37">
              <a:extLst>
                <a:ext uri="{FF2B5EF4-FFF2-40B4-BE49-F238E27FC236}">
                  <a16:creationId xmlns:a16="http://schemas.microsoft.com/office/drawing/2014/main" id="{1833C5DB-BE17-4885-A34D-9E05F3F34366}"/>
                </a:ext>
              </a:extLst>
            </p:cNvPr>
            <p:cNvSpPr txBox="1"/>
            <p:nvPr/>
          </p:nvSpPr>
          <p:spPr>
            <a:xfrm>
              <a:off x="838199" y="1867809"/>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39" name="Rectangle 38">
              <a:extLst>
                <a:ext uri="{FF2B5EF4-FFF2-40B4-BE49-F238E27FC236}">
                  <a16:creationId xmlns:a16="http://schemas.microsoft.com/office/drawing/2014/main" id="{51446100-6CAE-42C6-9D50-D4CBAE7573B8}"/>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grpSp>
      <p:grpSp>
        <p:nvGrpSpPr>
          <p:cNvPr id="26" name="Group 25">
            <a:extLst>
              <a:ext uri="{FF2B5EF4-FFF2-40B4-BE49-F238E27FC236}">
                <a16:creationId xmlns:a16="http://schemas.microsoft.com/office/drawing/2014/main" id="{C753A870-2C15-488C-8C23-C128D9E0CED2}"/>
              </a:ext>
            </a:extLst>
          </p:cNvPr>
          <p:cNvGrpSpPr/>
          <p:nvPr userDrawn="1"/>
        </p:nvGrpSpPr>
        <p:grpSpPr>
          <a:xfrm>
            <a:off x="-3721606" y="1"/>
            <a:ext cx="3507559" cy="1958643"/>
            <a:chOff x="838199" y="1150070"/>
            <a:chExt cx="3507558" cy="1958642"/>
          </a:xfrm>
          <a:solidFill>
            <a:schemeClr val="tx1"/>
          </a:solidFill>
        </p:grpSpPr>
        <p:sp>
          <p:nvSpPr>
            <p:cNvPr id="27" name="Rectangle 26">
              <a:extLst>
                <a:ext uri="{FF2B5EF4-FFF2-40B4-BE49-F238E27FC236}">
                  <a16:creationId xmlns:a16="http://schemas.microsoft.com/office/drawing/2014/main" id="{8CEBA356-79A5-461E-B84D-ACD626C2F50D}"/>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0" name="TextBox 39">
              <a:extLst>
                <a:ext uri="{FF2B5EF4-FFF2-40B4-BE49-F238E27FC236}">
                  <a16:creationId xmlns:a16="http://schemas.microsoft.com/office/drawing/2014/main" id="{4C7E71EA-C3CA-4AA0-8C72-8D32EB14C557}"/>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1" name="Rectangle 40">
              <a:extLst>
                <a:ext uri="{FF2B5EF4-FFF2-40B4-BE49-F238E27FC236}">
                  <a16:creationId xmlns:a16="http://schemas.microsoft.com/office/drawing/2014/main" id="{2D4BD715-CC96-4D16-B9CD-6B295255ED9B}"/>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2" name="TextBox 41">
              <a:extLst>
                <a:ext uri="{FF2B5EF4-FFF2-40B4-BE49-F238E27FC236}">
                  <a16:creationId xmlns:a16="http://schemas.microsoft.com/office/drawing/2014/main" id="{5AC5AA3B-A5C0-4D9D-A648-3F4316AB8B9C}"/>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3" name="TextBox 42">
              <a:extLst>
                <a:ext uri="{FF2B5EF4-FFF2-40B4-BE49-F238E27FC236}">
                  <a16:creationId xmlns:a16="http://schemas.microsoft.com/office/drawing/2014/main" id="{62FE523C-0A74-4744-A6D6-1551F7EE851E}"/>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44" name="Group 43">
            <a:extLst>
              <a:ext uri="{FF2B5EF4-FFF2-40B4-BE49-F238E27FC236}">
                <a16:creationId xmlns:a16="http://schemas.microsoft.com/office/drawing/2014/main" id="{4B6ABCBF-D79D-4C3F-A486-A4B6CFAB6C32}"/>
              </a:ext>
            </a:extLst>
          </p:cNvPr>
          <p:cNvGrpSpPr/>
          <p:nvPr userDrawn="1"/>
        </p:nvGrpSpPr>
        <p:grpSpPr>
          <a:xfrm>
            <a:off x="-3721606" y="2073082"/>
            <a:ext cx="3572271" cy="4794430"/>
            <a:chOff x="838199" y="1150070"/>
            <a:chExt cx="3572270" cy="4794429"/>
          </a:xfrm>
          <a:solidFill>
            <a:schemeClr val="tx1"/>
          </a:solidFill>
        </p:grpSpPr>
        <p:sp>
          <p:nvSpPr>
            <p:cNvPr id="45" name="Rectangle 44">
              <a:extLst>
                <a:ext uri="{FF2B5EF4-FFF2-40B4-BE49-F238E27FC236}">
                  <a16:creationId xmlns:a16="http://schemas.microsoft.com/office/drawing/2014/main" id="{A0A7525C-B558-42F0-B019-F923161D8750}"/>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endParaRPr>
            </a:p>
          </p:txBody>
        </p:sp>
        <p:sp>
          <p:nvSpPr>
            <p:cNvPr id="46" name="TextBox 45">
              <a:extLst>
                <a:ext uri="{FF2B5EF4-FFF2-40B4-BE49-F238E27FC236}">
                  <a16:creationId xmlns:a16="http://schemas.microsoft.com/office/drawing/2014/main" id="{61510AAD-0E43-4EAC-A8C4-3E61B98D507F}"/>
                </a:ext>
              </a:extLst>
            </p:cNvPr>
            <p:cNvSpPr txBox="1"/>
            <p:nvPr/>
          </p:nvSpPr>
          <p:spPr>
            <a:xfrm>
              <a:off x="838200" y="1150070"/>
              <a:ext cx="3507555" cy="646331"/>
            </a:xfrm>
            <a:prstGeom prst="rect">
              <a:avLst/>
            </a:prstGeom>
            <a:noFill/>
          </p:spPr>
          <p:txBody>
            <a:bodyPr wrap="square" rtlCol="0">
              <a:spAutoFit/>
            </a:bodyPr>
            <a:lstStyle/>
            <a:p>
              <a:pPr algn="ctr"/>
              <a:r>
                <a:rPr lang="en-GB" sz="1800" dirty="0">
                  <a:solidFill>
                    <a:srgbClr val="333333"/>
                  </a:solidFill>
                  <a:latin typeface="+mj-lt"/>
                </a:rPr>
                <a:t>How to insert a </a:t>
              </a:r>
              <a:br>
                <a:rPr lang="en-GB" sz="1800" dirty="0">
                  <a:solidFill>
                    <a:srgbClr val="333333"/>
                  </a:solidFill>
                  <a:latin typeface="+mj-lt"/>
                </a:rPr>
              </a:br>
              <a:r>
                <a:rPr lang="en-GB" sz="1800" dirty="0">
                  <a:solidFill>
                    <a:srgbClr val="333333"/>
                  </a:solidFill>
                  <a:latin typeface="+mj-lt"/>
                </a:rPr>
                <a:t>background in a placeholder</a:t>
              </a:r>
            </a:p>
          </p:txBody>
        </p:sp>
        <p:sp>
          <p:nvSpPr>
            <p:cNvPr id="47" name="Rectangle 46">
              <a:extLst>
                <a:ext uri="{FF2B5EF4-FFF2-40B4-BE49-F238E27FC236}">
                  <a16:creationId xmlns:a16="http://schemas.microsoft.com/office/drawing/2014/main" id="{B0C6E6BD-1DB9-41B2-8E39-8B4CE5ACB930}"/>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sp>
          <p:nvSpPr>
            <p:cNvPr id="48" name="TextBox 47">
              <a:extLst>
                <a:ext uri="{FF2B5EF4-FFF2-40B4-BE49-F238E27FC236}">
                  <a16:creationId xmlns:a16="http://schemas.microsoft.com/office/drawing/2014/main" id="{F902FB33-E96D-41A7-9117-1B59D6D57A8D}"/>
                </a:ext>
              </a:extLst>
            </p:cNvPr>
            <p:cNvSpPr txBox="1"/>
            <p:nvPr/>
          </p:nvSpPr>
          <p:spPr>
            <a:xfrm>
              <a:off x="838199" y="3344437"/>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16704AE3-C2CC-48C5-874D-57F39F37E59D}"/>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B2B765AE-0A3F-4BD2-A5E1-AF9B6543C60A}"/>
                </a:ext>
              </a:extLst>
            </p:cNvPr>
            <p:cNvSpPr txBox="1"/>
            <p:nvPr/>
          </p:nvSpPr>
          <p:spPr>
            <a:xfrm>
              <a:off x="838199" y="4617884"/>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51" name="TextBox 50">
              <a:extLst>
                <a:ext uri="{FF2B5EF4-FFF2-40B4-BE49-F238E27FC236}">
                  <a16:creationId xmlns:a16="http://schemas.microsoft.com/office/drawing/2014/main" id="{3DFB0C8D-56E7-488D-9C61-975FEC447FBB}"/>
                </a:ext>
              </a:extLst>
            </p:cNvPr>
            <p:cNvSpPr txBox="1"/>
            <p:nvPr/>
          </p:nvSpPr>
          <p:spPr>
            <a:xfrm>
              <a:off x="838199" y="5356548"/>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52" name="TextBox 51">
              <a:extLst>
                <a:ext uri="{FF2B5EF4-FFF2-40B4-BE49-F238E27FC236}">
                  <a16:creationId xmlns:a16="http://schemas.microsoft.com/office/drawing/2014/main" id="{128D920F-EE33-4D7E-9404-36C7FE38AE96}"/>
                </a:ext>
              </a:extLst>
            </p:cNvPr>
            <p:cNvSpPr txBox="1"/>
            <p:nvPr/>
          </p:nvSpPr>
          <p:spPr>
            <a:xfrm>
              <a:off x="838199" y="1867809"/>
              <a:ext cx="3572270" cy="1384995"/>
            </a:xfrm>
            <a:prstGeom prst="rect">
              <a:avLst/>
            </a:prstGeom>
            <a:noFill/>
          </p:spPr>
          <p:txBody>
            <a:bodyPr wrap="square" rtlCol="0">
              <a:spAutoFit/>
            </a:bodyPr>
            <a:lstStyle/>
            <a:p>
              <a:r>
                <a:rPr lang="en-GB" sz="1400" b="1" dirty="0">
                  <a:solidFill>
                    <a:srgbClr val="333333"/>
                  </a:solidFill>
                </a:rPr>
                <a:t>On this slide you will need to insert </a:t>
              </a:r>
              <a:br>
                <a:rPr lang="en-GB" sz="1400" b="1" dirty="0">
                  <a:solidFill>
                    <a:srgbClr val="333333"/>
                  </a:solidFill>
                </a:rPr>
              </a:br>
              <a:r>
                <a:rPr lang="en-GB" sz="1400" b="1" dirty="0">
                  <a:solidFill>
                    <a:srgbClr val="333333"/>
                  </a:solidFill>
                </a:rPr>
                <a:t>an image into the large picture placeholder first.</a:t>
              </a:r>
            </a:p>
            <a:p>
              <a:r>
                <a:rPr lang="en-GB" sz="1400" dirty="0">
                  <a:solidFill>
                    <a:srgbClr val="333333"/>
                  </a:solidFill>
                </a:rPr>
                <a:t>Once you’ve inserted an image, </a:t>
              </a:r>
              <a:br>
                <a:rPr lang="en-GB" sz="1400" dirty="0">
                  <a:solidFill>
                    <a:srgbClr val="333333"/>
                  </a:solidFill>
                </a:rPr>
              </a:br>
              <a:r>
                <a:rPr lang="en-GB" sz="1400" dirty="0">
                  <a:solidFill>
                    <a:srgbClr val="333333"/>
                  </a:solidFill>
                </a:rPr>
                <a:t>following the instructions below, </a:t>
              </a:r>
              <a:br>
                <a:rPr lang="en-GB" sz="1400" dirty="0">
                  <a:solidFill>
                    <a:srgbClr val="333333"/>
                  </a:solidFill>
                </a:rPr>
              </a:br>
              <a:r>
                <a:rPr lang="en-GB" sz="1400" dirty="0">
                  <a:solidFill>
                    <a:srgbClr val="333333"/>
                  </a:solidFill>
                </a:rPr>
                <a:t>you can then </a:t>
              </a:r>
              <a:r>
                <a:rPr lang="en-GB" sz="1400" dirty="0">
                  <a:solidFill>
                    <a:schemeClr val="accent1"/>
                  </a:solidFill>
                </a:rPr>
                <a:t>enter text in the placeholders.</a:t>
              </a:r>
              <a:endParaRPr lang="en-GB" sz="1400" b="1" dirty="0">
                <a:solidFill>
                  <a:schemeClr val="accent1"/>
                </a:solidFill>
              </a:endParaRPr>
            </a:p>
          </p:txBody>
        </p:sp>
        <p:sp>
          <p:nvSpPr>
            <p:cNvPr id="53" name="Rectangle 52">
              <a:extLst>
                <a:ext uri="{FF2B5EF4-FFF2-40B4-BE49-F238E27FC236}">
                  <a16:creationId xmlns:a16="http://schemas.microsoft.com/office/drawing/2014/main" id="{D89679E0-F6D1-4DBB-B50F-572A3BF696DB}"/>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grpSp>
      <p:sp>
        <p:nvSpPr>
          <p:cNvPr id="54" name="Text Placeholder 30">
            <a:extLst>
              <a:ext uri="{FF2B5EF4-FFF2-40B4-BE49-F238E27FC236}">
                <a16:creationId xmlns:a16="http://schemas.microsoft.com/office/drawing/2014/main" id="{120327C5-36E8-4E10-81BC-11CE2B74EBD9}"/>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56" name="Text Placeholder 18">
            <a:extLst>
              <a:ext uri="{FF2B5EF4-FFF2-40B4-BE49-F238E27FC236}">
                <a16:creationId xmlns:a16="http://schemas.microsoft.com/office/drawing/2014/main" id="{2A64E0AC-10FE-4137-BD13-34407685DF1F}"/>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95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w/ Video">
    <p:spTree>
      <p:nvGrpSpPr>
        <p:cNvPr id="1" name=""/>
        <p:cNvGrpSpPr/>
        <p:nvPr/>
      </p:nvGrpSpPr>
      <p:grpSpPr>
        <a:xfrm>
          <a:off x="0" y="0"/>
          <a:ext cx="0" cy="0"/>
          <a:chOff x="0" y="0"/>
          <a:chExt cx="0" cy="0"/>
        </a:xfrm>
      </p:grpSpPr>
      <p:sp>
        <p:nvSpPr>
          <p:cNvPr id="27" name="Media Placeholder 26">
            <a:extLst>
              <a:ext uri="{FF2B5EF4-FFF2-40B4-BE49-F238E27FC236}">
                <a16:creationId xmlns:a16="http://schemas.microsoft.com/office/drawing/2014/main" id="{D10E4752-CE5F-4CA5-8E00-AF169FA04F58}"/>
              </a:ext>
            </a:extLst>
          </p:cNvPr>
          <p:cNvSpPr>
            <a:spLocks noGrp="1"/>
          </p:cNvSpPr>
          <p:nvPr>
            <p:ph type="media" sz="quarter" idx="29" hasCustomPrompt="1"/>
          </p:nvPr>
        </p:nvSpPr>
        <p:spPr>
          <a:xfrm>
            <a:off x="4521602" y="1489"/>
            <a:ext cx="7670399" cy="6864096"/>
          </a:xfrm>
          <a:custGeom>
            <a:avLst/>
            <a:gdLst>
              <a:gd name="connsiteX0" fmla="*/ 1547827 w 7670399"/>
              <a:gd name="connsiteY0" fmla="*/ 0 h 6864096"/>
              <a:gd name="connsiteX1" fmla="*/ 5829568 w 7670399"/>
              <a:gd name="connsiteY1" fmla="*/ 0 h 6864096"/>
              <a:gd name="connsiteX2" fmla="*/ 6004760 w 7670399"/>
              <a:gd name="connsiteY2" fmla="*/ 0 h 6864096"/>
              <a:gd name="connsiteX3" fmla="*/ 7670399 w 7670399"/>
              <a:gd name="connsiteY3" fmla="*/ 0 h 6864096"/>
              <a:gd name="connsiteX4" fmla="*/ 7670399 w 7670399"/>
              <a:gd name="connsiteY4" fmla="*/ 6864096 h 6864096"/>
              <a:gd name="connsiteX5" fmla="*/ 6004761 w 7670399"/>
              <a:gd name="connsiteY5" fmla="*/ 6864096 h 6864096"/>
              <a:gd name="connsiteX6" fmla="*/ 5829568 w 7670399"/>
              <a:gd name="connsiteY6" fmla="*/ 6864096 h 6864096"/>
              <a:gd name="connsiteX7" fmla="*/ 1554450 w 7670399"/>
              <a:gd name="connsiteY7" fmla="*/ 6864096 h 6864096"/>
              <a:gd name="connsiteX8" fmla="*/ 1379124 w 7670399"/>
              <a:gd name="connsiteY8" fmla="*/ 6702826 h 6864096"/>
              <a:gd name="connsiteX9" fmla="*/ 0 w 7670399"/>
              <a:gd name="connsiteY9" fmla="*/ 3429001 h 6864096"/>
              <a:gd name="connsiteX10" fmla="*/ 1379124 w 7670399"/>
              <a:gd name="connsiteY10"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0399" h="6864096">
                <a:moveTo>
                  <a:pt x="1547827" y="0"/>
                </a:moveTo>
                <a:lnTo>
                  <a:pt x="5829568" y="0"/>
                </a:lnTo>
                <a:lnTo>
                  <a:pt x="6004760" y="0"/>
                </a:lnTo>
                <a:lnTo>
                  <a:pt x="7670399" y="0"/>
                </a:lnTo>
                <a:lnTo>
                  <a:pt x="7670399" y="6864096"/>
                </a:lnTo>
                <a:lnTo>
                  <a:pt x="6004761" y="6864096"/>
                </a:lnTo>
                <a:lnTo>
                  <a:pt x="5829568"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video</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534CFF75-2AA6-4D72-B840-207E60971638}"/>
              </a:ext>
            </a:extLst>
          </p:cNvPr>
          <p:cNvSpPr>
            <a:spLocks noGrp="1"/>
          </p:cNvSpPr>
          <p:nvPr>
            <p:ph type="title" hasCustomPrompt="1"/>
          </p:nvPr>
        </p:nvSpPr>
        <p:spPr>
          <a:xfrm>
            <a:off x="318838" y="1022686"/>
            <a:ext cx="3148263" cy="733927"/>
          </a:xfrm>
        </p:spPr>
        <p:txBody>
          <a:bodyPr/>
          <a:lstStyle>
            <a:lvl1pPr>
              <a:defRPr>
                <a:solidFill>
                  <a:srgbClr val="830051"/>
                </a:solidFill>
              </a:defRPr>
            </a:lvl1pPr>
          </a:lstStyle>
          <a:p>
            <a:r>
              <a:rPr lang="en-US"/>
              <a:t>Enter title here</a:t>
            </a:r>
            <a:endParaRPr lang="en-GB"/>
          </a:p>
        </p:txBody>
      </p:sp>
      <p:sp>
        <p:nvSpPr>
          <p:cNvPr id="5" name="Slide Number Placeholder 4">
            <a:extLst>
              <a:ext uri="{FF2B5EF4-FFF2-40B4-BE49-F238E27FC236}">
                <a16:creationId xmlns:a16="http://schemas.microsoft.com/office/drawing/2014/main" id="{04355673-78F2-4B06-855C-52FD0EC08398}"/>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14" name="Straight Connector 13">
            <a:extLst>
              <a:ext uri="{FF2B5EF4-FFF2-40B4-BE49-F238E27FC236}">
                <a16:creationId xmlns:a16="http://schemas.microsoft.com/office/drawing/2014/main" id="{23564FD0-463B-48AC-8829-3009412F14BB}"/>
              </a:ext>
            </a:extLst>
          </p:cNvPr>
          <p:cNvCxnSpPr/>
          <p:nvPr/>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0CE8CFD-C668-479B-AED9-70BEFE336AA6}"/>
              </a:ext>
            </a:extLst>
          </p:cNvPr>
          <p:cNvSpPr>
            <a:spLocks noGrp="1"/>
          </p:cNvSpPr>
          <p:nvPr>
            <p:ph type="body" sz="quarter" idx="17" hasCustomPrompt="1"/>
          </p:nvPr>
        </p:nvSpPr>
        <p:spPr>
          <a:xfrm>
            <a:off x="319089" y="2581275"/>
            <a:ext cx="3148012" cy="3254375"/>
          </a:xfrm>
        </p:spPr>
        <p:txBody>
          <a:bodyPr/>
          <a:lstStyle>
            <a:lvl1pPr>
              <a:defRPr sz="2800"/>
            </a:lvl1pPr>
            <a:lvl2pPr>
              <a:defRPr sz="2800"/>
            </a:lvl2pPr>
            <a:lvl3pPr>
              <a:defRPr sz="2400"/>
            </a:lvl3pPr>
            <a:lvl4pPr>
              <a:defRPr sz="2000"/>
            </a:lvl4pPr>
            <a:lvl5pPr>
              <a:defRPr sz="20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8" name="Group 27">
            <a:extLst>
              <a:ext uri="{FF2B5EF4-FFF2-40B4-BE49-F238E27FC236}">
                <a16:creationId xmlns:a16="http://schemas.microsoft.com/office/drawing/2014/main" id="{9A7C54B1-98B5-41B3-8E55-F7BF02251FC8}"/>
              </a:ext>
            </a:extLst>
          </p:cNvPr>
          <p:cNvGrpSpPr/>
          <p:nvPr/>
        </p:nvGrpSpPr>
        <p:grpSpPr>
          <a:xfrm>
            <a:off x="12424407" y="1"/>
            <a:ext cx="3507559" cy="4637604"/>
            <a:chOff x="838199" y="1150070"/>
            <a:chExt cx="3507558" cy="4637604"/>
          </a:xfrm>
        </p:grpSpPr>
        <p:sp>
          <p:nvSpPr>
            <p:cNvPr id="29" name="Rectangle 28">
              <a:extLst>
                <a:ext uri="{FF2B5EF4-FFF2-40B4-BE49-F238E27FC236}">
                  <a16:creationId xmlns:a16="http://schemas.microsoft.com/office/drawing/2014/main" id="{CC815CDD-98AA-4D98-93EF-7FDD89F7AEC7}"/>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0" name="TextBox 29">
              <a:extLst>
                <a:ext uri="{FF2B5EF4-FFF2-40B4-BE49-F238E27FC236}">
                  <a16:creationId xmlns:a16="http://schemas.microsoft.com/office/drawing/2014/main" id="{79F95D66-FCB6-45DE-A383-1163418DDD19}"/>
                </a:ext>
              </a:extLst>
            </p:cNvPr>
            <p:cNvSpPr txBox="1"/>
            <p:nvPr/>
          </p:nvSpPr>
          <p:spPr>
            <a:xfrm>
              <a:off x="838200" y="1206435"/>
              <a:ext cx="3507557" cy="369332"/>
            </a:xfrm>
            <a:prstGeom prst="rect">
              <a:avLst/>
            </a:prstGeom>
            <a:noFill/>
          </p:spPr>
          <p:txBody>
            <a:bodyPr wrap="square" rtlCol="0">
              <a:spAutoFit/>
            </a:bodyPr>
            <a:lstStyle/>
            <a:p>
              <a:pPr algn="ctr"/>
              <a:r>
                <a:rPr lang="en-GB" sz="1800" dirty="0">
                  <a:solidFill>
                    <a:srgbClr val="333333"/>
                  </a:solidFill>
                </a:rPr>
                <a:t>How to insert a video</a:t>
              </a:r>
            </a:p>
          </p:txBody>
        </p:sp>
        <p:sp>
          <p:nvSpPr>
            <p:cNvPr id="31" name="Rectangle 30">
              <a:extLst>
                <a:ext uri="{FF2B5EF4-FFF2-40B4-BE49-F238E27FC236}">
                  <a16:creationId xmlns:a16="http://schemas.microsoft.com/office/drawing/2014/main" id="{00492CDD-24B6-459D-B534-4ED82097D52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0F5CD598-A9D4-44A9-AA77-37C4CD23626A}"/>
                </a:ext>
              </a:extLst>
            </p:cNvPr>
            <p:cNvSpPr txBox="1"/>
            <p:nvPr/>
          </p:nvSpPr>
          <p:spPr>
            <a:xfrm>
              <a:off x="838200" y="1790613"/>
              <a:ext cx="3410735"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video from your computer.</a:t>
              </a:r>
            </a:p>
          </p:txBody>
        </p:sp>
        <p:sp>
          <p:nvSpPr>
            <p:cNvPr id="33" name="TextBox 32">
              <a:extLst>
                <a:ext uri="{FF2B5EF4-FFF2-40B4-BE49-F238E27FC236}">
                  <a16:creationId xmlns:a16="http://schemas.microsoft.com/office/drawing/2014/main" id="{EF51786E-B766-4A3C-9B5C-68691C5C351F}"/>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Video </a:t>
              </a:r>
              <a:r>
                <a:rPr lang="en-GB" sz="1400" dirty="0">
                  <a:solidFill>
                    <a:srgbClr val="333333"/>
                  </a:solidFill>
                </a:rPr>
                <a:t>tab in the ribbon and use the tools to edit the image.</a:t>
              </a:r>
            </a:p>
          </p:txBody>
        </p:sp>
        <p:sp>
          <p:nvSpPr>
            <p:cNvPr id="34" name="TextBox 33">
              <a:extLst>
                <a:ext uri="{FF2B5EF4-FFF2-40B4-BE49-F238E27FC236}">
                  <a16:creationId xmlns:a16="http://schemas.microsoft.com/office/drawing/2014/main" id="{2F344786-12CD-4892-9DF1-F9D5A83522A0}"/>
                </a:ext>
              </a:extLst>
            </p:cNvPr>
            <p:cNvSpPr txBox="1"/>
            <p:nvPr/>
          </p:nvSpPr>
          <p:spPr>
            <a:xfrm>
              <a:off x="838199" y="3140309"/>
              <a:ext cx="3507557" cy="954107"/>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video. Drag the black markers to increase the background area, then use the white markers to fit the video to the area. </a:t>
              </a:r>
            </a:p>
          </p:txBody>
        </p:sp>
        <p:sp>
          <p:nvSpPr>
            <p:cNvPr id="35" name="TextBox 34">
              <a:extLst>
                <a:ext uri="{FF2B5EF4-FFF2-40B4-BE49-F238E27FC236}">
                  <a16:creationId xmlns:a16="http://schemas.microsoft.com/office/drawing/2014/main" id="{683320DD-1E6C-4793-AE76-13DC5D6DBFF8}"/>
                </a:ext>
              </a:extLst>
            </p:cNvPr>
            <p:cNvSpPr txBox="1"/>
            <p:nvPr/>
          </p:nvSpPr>
          <p:spPr>
            <a:xfrm>
              <a:off x="838199" y="4078163"/>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6" name="TextBox 35">
              <a:extLst>
                <a:ext uri="{FF2B5EF4-FFF2-40B4-BE49-F238E27FC236}">
                  <a16:creationId xmlns:a16="http://schemas.microsoft.com/office/drawing/2014/main" id="{0C974189-669C-4964-ACC7-AB04ED531AC4}"/>
                </a:ext>
              </a:extLst>
            </p:cNvPr>
            <p:cNvSpPr txBox="1"/>
            <p:nvPr/>
          </p:nvSpPr>
          <p:spPr>
            <a:xfrm>
              <a:off x="838199" y="4622633"/>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37" name="TextBox 36">
              <a:extLst>
                <a:ext uri="{FF2B5EF4-FFF2-40B4-BE49-F238E27FC236}">
                  <a16:creationId xmlns:a16="http://schemas.microsoft.com/office/drawing/2014/main" id="{D356698D-F88C-4F09-AB67-C4A88DC7F887}"/>
                </a:ext>
              </a:extLst>
            </p:cNvPr>
            <p:cNvSpPr txBox="1"/>
            <p:nvPr/>
          </p:nvSpPr>
          <p:spPr>
            <a:xfrm>
              <a:off x="838199" y="5185957"/>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Poster Frame </a:t>
              </a:r>
              <a:r>
                <a:rPr lang="en-GB" sz="1400" dirty="0">
                  <a:solidFill>
                    <a:srgbClr val="333333"/>
                  </a:solidFill>
                </a:rPr>
                <a:t>to change the preview image for the video clip.</a:t>
              </a:r>
            </a:p>
          </p:txBody>
        </p:sp>
      </p:grpSp>
      <p:cxnSp>
        <p:nvCxnSpPr>
          <p:cNvPr id="23" name="Straight Connector 22">
            <a:extLst>
              <a:ext uri="{FF2B5EF4-FFF2-40B4-BE49-F238E27FC236}">
                <a16:creationId xmlns:a16="http://schemas.microsoft.com/office/drawing/2014/main" id="{DD9F1F9F-571F-4652-B09B-E91D68573B94}"/>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170B6182-3763-404E-B85F-535D6A29A9F8}"/>
              </a:ext>
            </a:extLst>
          </p:cNvPr>
          <p:cNvGrpSpPr/>
          <p:nvPr userDrawn="1"/>
        </p:nvGrpSpPr>
        <p:grpSpPr>
          <a:xfrm>
            <a:off x="12424407" y="1"/>
            <a:ext cx="3507559" cy="4637604"/>
            <a:chOff x="838199" y="1150070"/>
            <a:chExt cx="3507558" cy="4637604"/>
          </a:xfrm>
        </p:grpSpPr>
        <p:sp>
          <p:nvSpPr>
            <p:cNvPr id="38" name="Rectangle 37">
              <a:extLst>
                <a:ext uri="{FF2B5EF4-FFF2-40B4-BE49-F238E27FC236}">
                  <a16:creationId xmlns:a16="http://schemas.microsoft.com/office/drawing/2014/main" id="{8633E945-E6F9-4098-8B60-1AFC0AC7D10C}"/>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9" name="TextBox 38">
              <a:extLst>
                <a:ext uri="{FF2B5EF4-FFF2-40B4-BE49-F238E27FC236}">
                  <a16:creationId xmlns:a16="http://schemas.microsoft.com/office/drawing/2014/main" id="{E587CB8F-9B83-4570-88FE-0A6116962F7A}"/>
                </a:ext>
              </a:extLst>
            </p:cNvPr>
            <p:cNvSpPr txBox="1"/>
            <p:nvPr/>
          </p:nvSpPr>
          <p:spPr>
            <a:xfrm>
              <a:off x="838200" y="1206435"/>
              <a:ext cx="3507557" cy="369332"/>
            </a:xfrm>
            <a:prstGeom prst="rect">
              <a:avLst/>
            </a:prstGeom>
            <a:noFill/>
          </p:spPr>
          <p:txBody>
            <a:bodyPr wrap="square" rtlCol="0">
              <a:spAutoFit/>
            </a:bodyPr>
            <a:lstStyle/>
            <a:p>
              <a:pPr algn="ctr"/>
              <a:r>
                <a:rPr lang="en-GB" sz="1800" dirty="0">
                  <a:solidFill>
                    <a:srgbClr val="333333"/>
                  </a:solidFill>
                </a:rPr>
                <a:t>How to insert a video</a:t>
              </a:r>
            </a:p>
          </p:txBody>
        </p:sp>
        <p:sp>
          <p:nvSpPr>
            <p:cNvPr id="40" name="Rectangle 39">
              <a:extLst>
                <a:ext uri="{FF2B5EF4-FFF2-40B4-BE49-F238E27FC236}">
                  <a16:creationId xmlns:a16="http://schemas.microsoft.com/office/drawing/2014/main" id="{9433C7D6-0C81-481A-A7DD-D96659B9612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1" name="TextBox 40">
              <a:extLst>
                <a:ext uri="{FF2B5EF4-FFF2-40B4-BE49-F238E27FC236}">
                  <a16:creationId xmlns:a16="http://schemas.microsoft.com/office/drawing/2014/main" id="{53D02AA5-26A3-4BD2-99D5-3C3D44C18DE7}"/>
                </a:ext>
              </a:extLst>
            </p:cNvPr>
            <p:cNvSpPr txBox="1"/>
            <p:nvPr/>
          </p:nvSpPr>
          <p:spPr>
            <a:xfrm>
              <a:off x="838200" y="1790613"/>
              <a:ext cx="3410735"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video from your computer.</a:t>
              </a:r>
            </a:p>
          </p:txBody>
        </p:sp>
        <p:sp>
          <p:nvSpPr>
            <p:cNvPr id="42" name="TextBox 41">
              <a:extLst>
                <a:ext uri="{FF2B5EF4-FFF2-40B4-BE49-F238E27FC236}">
                  <a16:creationId xmlns:a16="http://schemas.microsoft.com/office/drawing/2014/main" id="{E83A3D6D-4FDE-45F3-A311-B8EBFDE8D2E6}"/>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Video </a:t>
              </a:r>
              <a:r>
                <a:rPr lang="en-GB" sz="1400" dirty="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0F0FE41B-AEA1-4DB7-A881-8B73D3518214}"/>
                </a:ext>
              </a:extLst>
            </p:cNvPr>
            <p:cNvSpPr txBox="1"/>
            <p:nvPr/>
          </p:nvSpPr>
          <p:spPr>
            <a:xfrm>
              <a:off x="838199" y="3140309"/>
              <a:ext cx="3507557" cy="954107"/>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video. Drag the black markers to increase the background area, then use the white markers to fit the video to the area. </a:t>
              </a:r>
            </a:p>
          </p:txBody>
        </p:sp>
        <p:sp>
          <p:nvSpPr>
            <p:cNvPr id="44" name="TextBox 43">
              <a:extLst>
                <a:ext uri="{FF2B5EF4-FFF2-40B4-BE49-F238E27FC236}">
                  <a16:creationId xmlns:a16="http://schemas.microsoft.com/office/drawing/2014/main" id="{67237CCF-A4B4-4159-98E9-543BBD49D318}"/>
                </a:ext>
              </a:extLst>
            </p:cNvPr>
            <p:cNvSpPr txBox="1"/>
            <p:nvPr/>
          </p:nvSpPr>
          <p:spPr>
            <a:xfrm>
              <a:off x="838199" y="4078163"/>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5" name="TextBox 44">
              <a:extLst>
                <a:ext uri="{FF2B5EF4-FFF2-40B4-BE49-F238E27FC236}">
                  <a16:creationId xmlns:a16="http://schemas.microsoft.com/office/drawing/2014/main" id="{666C3FDB-EA77-430D-AA2C-2BFBF69AA0D6}"/>
                </a:ext>
              </a:extLst>
            </p:cNvPr>
            <p:cNvSpPr txBox="1"/>
            <p:nvPr/>
          </p:nvSpPr>
          <p:spPr>
            <a:xfrm>
              <a:off x="838199" y="4622633"/>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1566EF98-BB0C-4A65-A9FB-02DE15DB09D1}"/>
                </a:ext>
              </a:extLst>
            </p:cNvPr>
            <p:cNvSpPr txBox="1"/>
            <p:nvPr/>
          </p:nvSpPr>
          <p:spPr>
            <a:xfrm>
              <a:off x="838199" y="5185957"/>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Poster Frame </a:t>
              </a:r>
              <a:r>
                <a:rPr lang="en-GB" sz="1400" dirty="0">
                  <a:solidFill>
                    <a:srgbClr val="333333"/>
                  </a:solidFill>
                </a:rPr>
                <a:t>to change the preview image for the video clip.</a:t>
              </a:r>
            </a:p>
          </p:txBody>
        </p:sp>
      </p:grpSp>
      <p:sp>
        <p:nvSpPr>
          <p:cNvPr id="53" name="Date Placeholder 2">
            <a:extLst>
              <a:ext uri="{FF2B5EF4-FFF2-40B4-BE49-F238E27FC236}">
                <a16:creationId xmlns:a16="http://schemas.microsoft.com/office/drawing/2014/main" id="{AC84221B-78A9-465F-9406-357FB84897C0}"/>
              </a:ext>
            </a:extLst>
          </p:cNvPr>
          <p:cNvSpPr>
            <a:spLocks noGrp="1"/>
          </p:cNvSpPr>
          <p:nvPr>
            <p:ph type="dt" sz="half" idx="10"/>
          </p:nvPr>
        </p:nvSpPr>
        <p:spPr>
          <a:xfrm>
            <a:off x="10079790" y="6356352"/>
            <a:ext cx="1279359" cy="309145"/>
          </a:xfrm>
        </p:spPr>
        <p:txBody>
          <a:bodyPr/>
          <a:lstStyle>
            <a:lvl1pPr>
              <a:defRPr>
                <a:solidFill>
                  <a:schemeClr val="tx1"/>
                </a:solidFill>
              </a:defRPr>
            </a:lvl1pPr>
          </a:lstStyle>
          <a:p>
            <a:r>
              <a:rPr lang="en-GB" dirty="0"/>
              <a:t>20 March 2019</a:t>
            </a:r>
          </a:p>
        </p:txBody>
      </p:sp>
      <p:sp>
        <p:nvSpPr>
          <p:cNvPr id="54"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a:xfrm>
            <a:off x="5964989" y="6356352"/>
            <a:ext cx="4114800" cy="309145"/>
          </a:xfrm>
        </p:spPr>
        <p:txBody>
          <a:bodyPr/>
          <a:lstStyle>
            <a:lvl1pPr>
              <a:defRPr>
                <a:solidFill>
                  <a:schemeClr val="tx1"/>
                </a:solidFill>
              </a:defRPr>
            </a:lvl1pPr>
          </a:lstStyle>
          <a:p>
            <a:r>
              <a:rPr lang="en-GB" dirty="0"/>
              <a:t>Bringing GPTW to life</a:t>
            </a:r>
          </a:p>
        </p:txBody>
      </p:sp>
      <p:sp>
        <p:nvSpPr>
          <p:cNvPr id="55" name="Text Placeholder 30">
            <a:extLst>
              <a:ext uri="{FF2B5EF4-FFF2-40B4-BE49-F238E27FC236}">
                <a16:creationId xmlns:a16="http://schemas.microsoft.com/office/drawing/2014/main" id="{E27F1F0A-87E6-4893-ABDE-88C7B548708E}"/>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47" name="Text Placeholder 18">
            <a:extLst>
              <a:ext uri="{FF2B5EF4-FFF2-40B4-BE49-F238E27FC236}">
                <a16:creationId xmlns:a16="http://schemas.microsoft.com/office/drawing/2014/main" id="{8246531C-9EF1-4202-964F-AD17839465F1}"/>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187513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ext w/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34CD73F-1CCD-4CC6-9ADF-F5B4EF88B55D}"/>
              </a:ext>
            </a:extLst>
          </p:cNvPr>
          <p:cNvSpPr>
            <a:spLocks noGrp="1"/>
          </p:cNvSpPr>
          <p:nvPr>
            <p:ph type="pic" sz="quarter" idx="16" hasCustomPrompt="1"/>
          </p:nvPr>
        </p:nvSpPr>
        <p:spPr>
          <a:xfrm>
            <a:off x="4521599" y="1489"/>
            <a:ext cx="7670400" cy="6864096"/>
          </a:xfrm>
          <a:custGeom>
            <a:avLst/>
            <a:gdLst>
              <a:gd name="connsiteX0" fmla="*/ 1547827 w 7670400"/>
              <a:gd name="connsiteY0" fmla="*/ 0 h 6864096"/>
              <a:gd name="connsiteX1" fmla="*/ 5829568 w 7670400"/>
              <a:gd name="connsiteY1" fmla="*/ 0 h 6864096"/>
              <a:gd name="connsiteX2" fmla="*/ 6004760 w 7670400"/>
              <a:gd name="connsiteY2" fmla="*/ 0 h 6864096"/>
              <a:gd name="connsiteX3" fmla="*/ 7670400 w 7670400"/>
              <a:gd name="connsiteY3" fmla="*/ 0 h 6864096"/>
              <a:gd name="connsiteX4" fmla="*/ 7670400 w 7670400"/>
              <a:gd name="connsiteY4" fmla="*/ 6864096 h 6864096"/>
              <a:gd name="connsiteX5" fmla="*/ 6004761 w 7670400"/>
              <a:gd name="connsiteY5" fmla="*/ 6864096 h 6864096"/>
              <a:gd name="connsiteX6" fmla="*/ 5829568 w 7670400"/>
              <a:gd name="connsiteY6" fmla="*/ 6864096 h 6864096"/>
              <a:gd name="connsiteX7" fmla="*/ 1554450 w 7670400"/>
              <a:gd name="connsiteY7" fmla="*/ 6864096 h 6864096"/>
              <a:gd name="connsiteX8" fmla="*/ 1379124 w 7670400"/>
              <a:gd name="connsiteY8" fmla="*/ 6702826 h 6864096"/>
              <a:gd name="connsiteX9" fmla="*/ 0 w 7670400"/>
              <a:gd name="connsiteY9" fmla="*/ 3429001 h 6864096"/>
              <a:gd name="connsiteX10" fmla="*/ 1379124 w 7670400"/>
              <a:gd name="connsiteY10"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0400" h="6864096">
                <a:moveTo>
                  <a:pt x="1547827" y="0"/>
                </a:moveTo>
                <a:lnTo>
                  <a:pt x="5829568" y="0"/>
                </a:lnTo>
                <a:lnTo>
                  <a:pt x="6004760" y="0"/>
                </a:lnTo>
                <a:lnTo>
                  <a:pt x="7670400" y="0"/>
                </a:lnTo>
                <a:lnTo>
                  <a:pt x="7670400" y="6864096"/>
                </a:lnTo>
                <a:lnTo>
                  <a:pt x="6004761" y="6864096"/>
                </a:lnTo>
                <a:lnTo>
                  <a:pt x="5829568"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image</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534CFF75-2AA6-4D72-B840-207E60971638}"/>
              </a:ext>
            </a:extLst>
          </p:cNvPr>
          <p:cNvSpPr>
            <a:spLocks noGrp="1"/>
          </p:cNvSpPr>
          <p:nvPr>
            <p:ph type="title" hasCustomPrompt="1"/>
          </p:nvPr>
        </p:nvSpPr>
        <p:spPr>
          <a:xfrm>
            <a:off x="318838" y="1022686"/>
            <a:ext cx="3148263" cy="733927"/>
          </a:xfrm>
        </p:spPr>
        <p:txBody>
          <a:bodyPr/>
          <a:lstStyle>
            <a:lvl1pPr>
              <a:defRPr>
                <a:solidFill>
                  <a:srgbClr val="830051"/>
                </a:solidFill>
              </a:defRPr>
            </a:lvl1pPr>
          </a:lstStyle>
          <a:p>
            <a:r>
              <a:rPr lang="en-US"/>
              <a:t>Enter title here</a:t>
            </a:r>
            <a:endParaRPr lang="en-GB"/>
          </a:p>
        </p:txBody>
      </p:sp>
      <p:sp>
        <p:nvSpPr>
          <p:cNvPr id="5" name="Slide Number Placeholder 4">
            <a:extLst>
              <a:ext uri="{FF2B5EF4-FFF2-40B4-BE49-F238E27FC236}">
                <a16:creationId xmlns:a16="http://schemas.microsoft.com/office/drawing/2014/main" id="{04355673-78F2-4B06-855C-52FD0EC08398}"/>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14" name="Straight Connector 13">
            <a:extLst>
              <a:ext uri="{FF2B5EF4-FFF2-40B4-BE49-F238E27FC236}">
                <a16:creationId xmlns:a16="http://schemas.microsoft.com/office/drawing/2014/main" id="{23564FD0-463B-48AC-8829-3009412F14BB}"/>
              </a:ext>
            </a:extLst>
          </p:cNvPr>
          <p:cNvCxnSpPr/>
          <p:nvPr/>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0CE8CFD-C668-479B-AED9-70BEFE336AA6}"/>
              </a:ext>
            </a:extLst>
          </p:cNvPr>
          <p:cNvSpPr>
            <a:spLocks noGrp="1"/>
          </p:cNvSpPr>
          <p:nvPr>
            <p:ph type="body" sz="quarter" idx="17" hasCustomPrompt="1"/>
          </p:nvPr>
        </p:nvSpPr>
        <p:spPr>
          <a:xfrm>
            <a:off x="319089" y="2581275"/>
            <a:ext cx="3148012" cy="3254375"/>
          </a:xfrm>
        </p:spPr>
        <p:txBody>
          <a:bodyPr/>
          <a:lstStyle>
            <a:lvl1pPr>
              <a:defRPr sz="2800"/>
            </a:lvl1pPr>
            <a:lvl2pPr>
              <a:defRPr sz="2800"/>
            </a:lvl2pPr>
            <a:lvl3pPr>
              <a:defRPr sz="2400"/>
            </a:lvl3pPr>
            <a:lvl4pPr>
              <a:defRPr sz="2000"/>
            </a:lvl4pPr>
            <a:lvl5pPr>
              <a:defRPr sz="20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7" name="Group 26">
            <a:extLst>
              <a:ext uri="{FF2B5EF4-FFF2-40B4-BE49-F238E27FC236}">
                <a16:creationId xmlns:a16="http://schemas.microsoft.com/office/drawing/2014/main" id="{2E9B3C04-379A-4FE6-A631-B4E8047A5B40}"/>
              </a:ext>
            </a:extLst>
          </p:cNvPr>
          <p:cNvGrpSpPr/>
          <p:nvPr/>
        </p:nvGrpSpPr>
        <p:grpSpPr>
          <a:xfrm>
            <a:off x="12325507" y="1"/>
            <a:ext cx="3507559" cy="4472103"/>
            <a:chOff x="838198" y="1150069"/>
            <a:chExt cx="3507559" cy="4472103"/>
          </a:xfrm>
        </p:grpSpPr>
        <p:sp>
          <p:nvSpPr>
            <p:cNvPr id="28" name="Rectangle 27">
              <a:extLst>
                <a:ext uri="{FF2B5EF4-FFF2-40B4-BE49-F238E27FC236}">
                  <a16:creationId xmlns:a16="http://schemas.microsoft.com/office/drawing/2014/main" id="{3B5D2A62-CB80-4B36-9E8F-3774A60B250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9" name="TextBox 28">
              <a:extLst>
                <a:ext uri="{FF2B5EF4-FFF2-40B4-BE49-F238E27FC236}">
                  <a16:creationId xmlns:a16="http://schemas.microsoft.com/office/drawing/2014/main" id="{43B5F1E1-2E47-4ECE-928B-8C2CABD94B24}"/>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0" name="Rectangle 29">
              <a:extLst>
                <a:ext uri="{FF2B5EF4-FFF2-40B4-BE49-F238E27FC236}">
                  <a16:creationId xmlns:a16="http://schemas.microsoft.com/office/drawing/2014/main" id="{0839DC46-6DAA-442D-914B-3A11FCE09D5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1" name="TextBox 30">
              <a:extLst>
                <a:ext uri="{FF2B5EF4-FFF2-40B4-BE49-F238E27FC236}">
                  <a16:creationId xmlns:a16="http://schemas.microsoft.com/office/drawing/2014/main" id="{0F145A07-5354-4D77-9C8F-F315996DC877}"/>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2" name="TextBox 31">
              <a:extLst>
                <a:ext uri="{FF2B5EF4-FFF2-40B4-BE49-F238E27FC236}">
                  <a16:creationId xmlns:a16="http://schemas.microsoft.com/office/drawing/2014/main" id="{03070DB9-9671-4EA4-9038-B243F8E1BFF7}"/>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3" name="TextBox 32">
              <a:extLst>
                <a:ext uri="{FF2B5EF4-FFF2-40B4-BE49-F238E27FC236}">
                  <a16:creationId xmlns:a16="http://schemas.microsoft.com/office/drawing/2014/main" id="{2A5F70D9-041A-4D1F-B00C-D10F5F426AD2}"/>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4" name="TextBox 33">
              <a:extLst>
                <a:ext uri="{FF2B5EF4-FFF2-40B4-BE49-F238E27FC236}">
                  <a16:creationId xmlns:a16="http://schemas.microsoft.com/office/drawing/2014/main" id="{02DC0CDD-FA0A-48FB-B9D3-5E921BB50999}"/>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5" name="TextBox 34">
              <a:extLst>
                <a:ext uri="{FF2B5EF4-FFF2-40B4-BE49-F238E27FC236}">
                  <a16:creationId xmlns:a16="http://schemas.microsoft.com/office/drawing/2014/main" id="{E9E826C6-7144-40AF-B3D3-580F4C025376}"/>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cxnSp>
        <p:nvCxnSpPr>
          <p:cNvPr id="21" name="Straight Connector 20">
            <a:extLst>
              <a:ext uri="{FF2B5EF4-FFF2-40B4-BE49-F238E27FC236}">
                <a16:creationId xmlns:a16="http://schemas.microsoft.com/office/drawing/2014/main" id="{7D2A1C9B-C606-49DA-97DC-E4F1DD59E75F}"/>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FED58C1-D858-42F7-B784-5EB5B02BE166}"/>
              </a:ext>
            </a:extLst>
          </p:cNvPr>
          <p:cNvGrpSpPr/>
          <p:nvPr userDrawn="1"/>
        </p:nvGrpSpPr>
        <p:grpSpPr>
          <a:xfrm>
            <a:off x="12325507" y="1"/>
            <a:ext cx="3507559" cy="4472103"/>
            <a:chOff x="838198" y="1150069"/>
            <a:chExt cx="3507559" cy="4472103"/>
          </a:xfrm>
        </p:grpSpPr>
        <p:sp>
          <p:nvSpPr>
            <p:cNvPr id="24" name="Rectangle 23">
              <a:extLst>
                <a:ext uri="{FF2B5EF4-FFF2-40B4-BE49-F238E27FC236}">
                  <a16:creationId xmlns:a16="http://schemas.microsoft.com/office/drawing/2014/main" id="{ABCF6218-BE57-485B-B0D0-720FFB964E3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6" name="TextBox 35">
              <a:extLst>
                <a:ext uri="{FF2B5EF4-FFF2-40B4-BE49-F238E27FC236}">
                  <a16:creationId xmlns:a16="http://schemas.microsoft.com/office/drawing/2014/main" id="{D220DA27-7BA1-4E2A-86B1-29BB88C6686D}"/>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7" name="Rectangle 36">
              <a:extLst>
                <a:ext uri="{FF2B5EF4-FFF2-40B4-BE49-F238E27FC236}">
                  <a16:creationId xmlns:a16="http://schemas.microsoft.com/office/drawing/2014/main" id="{A7E5C7B6-0D63-442B-882D-1FFA7F8FB6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8" name="TextBox 37">
              <a:extLst>
                <a:ext uri="{FF2B5EF4-FFF2-40B4-BE49-F238E27FC236}">
                  <a16:creationId xmlns:a16="http://schemas.microsoft.com/office/drawing/2014/main" id="{F18C2CEC-378B-4BC9-8105-FA177BBB87B1}"/>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9" name="TextBox 38">
              <a:extLst>
                <a:ext uri="{FF2B5EF4-FFF2-40B4-BE49-F238E27FC236}">
                  <a16:creationId xmlns:a16="http://schemas.microsoft.com/office/drawing/2014/main" id="{2C4BC52D-C506-4F6E-9962-1E7952D590A5}"/>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0" name="TextBox 39">
              <a:extLst>
                <a:ext uri="{FF2B5EF4-FFF2-40B4-BE49-F238E27FC236}">
                  <a16:creationId xmlns:a16="http://schemas.microsoft.com/office/drawing/2014/main" id="{DCE7C085-51B4-42BB-9DCB-A82ADD274543}"/>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1" name="TextBox 40">
              <a:extLst>
                <a:ext uri="{FF2B5EF4-FFF2-40B4-BE49-F238E27FC236}">
                  <a16:creationId xmlns:a16="http://schemas.microsoft.com/office/drawing/2014/main" id="{EE970CEA-C085-4EFD-ACC8-9F06B12BE595}"/>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2" name="TextBox 41">
              <a:extLst>
                <a:ext uri="{FF2B5EF4-FFF2-40B4-BE49-F238E27FC236}">
                  <a16:creationId xmlns:a16="http://schemas.microsoft.com/office/drawing/2014/main" id="{B64C8EA1-D463-4476-AF1E-FBE34F125514}"/>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3" name="Date Placeholder 2">
            <a:extLst>
              <a:ext uri="{FF2B5EF4-FFF2-40B4-BE49-F238E27FC236}">
                <a16:creationId xmlns:a16="http://schemas.microsoft.com/office/drawing/2014/main" id="{AC84221B-78A9-465F-9406-357FB84897C0}"/>
              </a:ext>
            </a:extLst>
          </p:cNvPr>
          <p:cNvSpPr>
            <a:spLocks noGrp="1"/>
          </p:cNvSpPr>
          <p:nvPr>
            <p:ph type="dt" sz="half" idx="10"/>
          </p:nvPr>
        </p:nvSpPr>
        <p:spPr>
          <a:xfrm>
            <a:off x="10079790" y="6356352"/>
            <a:ext cx="1279359" cy="309145"/>
          </a:xfrm>
        </p:spPr>
        <p:txBody>
          <a:bodyPr/>
          <a:lstStyle>
            <a:lvl1pPr>
              <a:defRPr>
                <a:solidFill>
                  <a:schemeClr val="tx1"/>
                </a:solidFill>
              </a:defRPr>
            </a:lvl1pPr>
          </a:lstStyle>
          <a:p>
            <a:r>
              <a:rPr lang="en-GB" dirty="0"/>
              <a:t>20 March 2019</a:t>
            </a:r>
          </a:p>
        </p:txBody>
      </p:sp>
      <p:sp>
        <p:nvSpPr>
          <p:cNvPr id="44"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a:xfrm>
            <a:off x="5964989" y="6356352"/>
            <a:ext cx="4114800" cy="309145"/>
          </a:xfrm>
        </p:spPr>
        <p:txBody>
          <a:bodyPr/>
          <a:lstStyle>
            <a:lvl1pPr>
              <a:defRPr>
                <a:solidFill>
                  <a:schemeClr val="tx1"/>
                </a:solidFill>
              </a:defRPr>
            </a:lvl1pPr>
          </a:lstStyle>
          <a:p>
            <a:r>
              <a:rPr lang="en-GB" dirty="0"/>
              <a:t>Bringing GPTW to life</a:t>
            </a:r>
          </a:p>
        </p:txBody>
      </p:sp>
      <p:sp>
        <p:nvSpPr>
          <p:cNvPr id="45" name="Text Placeholder 30">
            <a:extLst>
              <a:ext uri="{FF2B5EF4-FFF2-40B4-BE49-F238E27FC236}">
                <a16:creationId xmlns:a16="http://schemas.microsoft.com/office/drawing/2014/main" id="{E27F1F0A-87E6-4893-ABDE-88C7B548708E}"/>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47" name="Text Placeholder 18">
            <a:extLst>
              <a:ext uri="{FF2B5EF4-FFF2-40B4-BE49-F238E27FC236}">
                <a16:creationId xmlns:a16="http://schemas.microsoft.com/office/drawing/2014/main" id="{2B76D434-326C-4F81-911F-C31CC6256FE3}"/>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11928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w/ Image (White Logo)">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34CD73F-1CCD-4CC6-9ADF-F5B4EF88B55D}"/>
              </a:ext>
            </a:extLst>
          </p:cNvPr>
          <p:cNvSpPr>
            <a:spLocks noGrp="1"/>
          </p:cNvSpPr>
          <p:nvPr>
            <p:ph type="pic" sz="quarter" idx="16" hasCustomPrompt="1"/>
          </p:nvPr>
        </p:nvSpPr>
        <p:spPr>
          <a:xfrm>
            <a:off x="4521599" y="1489"/>
            <a:ext cx="7670400" cy="6864096"/>
          </a:xfrm>
          <a:custGeom>
            <a:avLst/>
            <a:gdLst>
              <a:gd name="connsiteX0" fmla="*/ 1547827 w 7670400"/>
              <a:gd name="connsiteY0" fmla="*/ 0 h 6864096"/>
              <a:gd name="connsiteX1" fmla="*/ 5829568 w 7670400"/>
              <a:gd name="connsiteY1" fmla="*/ 0 h 6864096"/>
              <a:gd name="connsiteX2" fmla="*/ 6004760 w 7670400"/>
              <a:gd name="connsiteY2" fmla="*/ 0 h 6864096"/>
              <a:gd name="connsiteX3" fmla="*/ 7670400 w 7670400"/>
              <a:gd name="connsiteY3" fmla="*/ 0 h 6864096"/>
              <a:gd name="connsiteX4" fmla="*/ 7670400 w 7670400"/>
              <a:gd name="connsiteY4" fmla="*/ 6864096 h 6864096"/>
              <a:gd name="connsiteX5" fmla="*/ 6004761 w 7670400"/>
              <a:gd name="connsiteY5" fmla="*/ 6864096 h 6864096"/>
              <a:gd name="connsiteX6" fmla="*/ 5829568 w 7670400"/>
              <a:gd name="connsiteY6" fmla="*/ 6864096 h 6864096"/>
              <a:gd name="connsiteX7" fmla="*/ 1554450 w 7670400"/>
              <a:gd name="connsiteY7" fmla="*/ 6864096 h 6864096"/>
              <a:gd name="connsiteX8" fmla="*/ 1379124 w 7670400"/>
              <a:gd name="connsiteY8" fmla="*/ 6702826 h 6864096"/>
              <a:gd name="connsiteX9" fmla="*/ 0 w 7670400"/>
              <a:gd name="connsiteY9" fmla="*/ 3429001 h 6864096"/>
              <a:gd name="connsiteX10" fmla="*/ 1379124 w 7670400"/>
              <a:gd name="connsiteY10"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0400" h="6864096">
                <a:moveTo>
                  <a:pt x="1547827" y="0"/>
                </a:moveTo>
                <a:lnTo>
                  <a:pt x="5829568" y="0"/>
                </a:lnTo>
                <a:lnTo>
                  <a:pt x="6004760" y="0"/>
                </a:lnTo>
                <a:lnTo>
                  <a:pt x="7670400" y="0"/>
                </a:lnTo>
                <a:lnTo>
                  <a:pt x="7670400" y="6864096"/>
                </a:lnTo>
                <a:lnTo>
                  <a:pt x="6004761" y="6864096"/>
                </a:lnTo>
                <a:lnTo>
                  <a:pt x="5829568"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image</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534CFF75-2AA6-4D72-B840-207E60971638}"/>
              </a:ext>
            </a:extLst>
          </p:cNvPr>
          <p:cNvSpPr>
            <a:spLocks noGrp="1"/>
          </p:cNvSpPr>
          <p:nvPr>
            <p:ph type="title" hasCustomPrompt="1"/>
          </p:nvPr>
        </p:nvSpPr>
        <p:spPr>
          <a:xfrm>
            <a:off x="318838" y="1022686"/>
            <a:ext cx="3148263" cy="733927"/>
          </a:xfrm>
        </p:spPr>
        <p:txBody>
          <a:bodyPr/>
          <a:lstStyle>
            <a:lvl1pPr>
              <a:defRPr>
                <a:solidFill>
                  <a:srgbClr val="830051"/>
                </a:solidFill>
              </a:defRPr>
            </a:lvl1pPr>
          </a:lstStyle>
          <a:p>
            <a:r>
              <a:rPr lang="en-US"/>
              <a:t>Enter title here</a:t>
            </a:r>
            <a:endParaRPr lang="en-GB"/>
          </a:p>
        </p:txBody>
      </p:sp>
      <p:sp>
        <p:nvSpPr>
          <p:cNvPr id="5" name="Slide Number Placeholder 4">
            <a:extLst>
              <a:ext uri="{FF2B5EF4-FFF2-40B4-BE49-F238E27FC236}">
                <a16:creationId xmlns:a16="http://schemas.microsoft.com/office/drawing/2014/main" id="{04355673-78F2-4B06-855C-52FD0EC08398}"/>
              </a:ext>
            </a:extLst>
          </p:cNvPr>
          <p:cNvSpPr>
            <a:spLocks noGrp="1"/>
          </p:cNvSpPr>
          <p:nvPr>
            <p:ph type="sldNum" sz="quarter" idx="12"/>
          </p:nvPr>
        </p:nvSpPr>
        <p:spPr/>
        <p:txBody>
          <a:bodyPr/>
          <a:lstStyle/>
          <a:p>
            <a:fld id="{F8E47D07-9D1E-4FE9-B31A-2F5863681021}" type="slidenum">
              <a:rPr lang="en-GB" smtClean="0"/>
              <a:pPr/>
              <a:t>‹#›</a:t>
            </a:fld>
            <a:endParaRPr lang="en-GB" dirty="0"/>
          </a:p>
        </p:txBody>
      </p:sp>
      <p:cxnSp>
        <p:nvCxnSpPr>
          <p:cNvPr id="14" name="Straight Connector 13">
            <a:extLst>
              <a:ext uri="{FF2B5EF4-FFF2-40B4-BE49-F238E27FC236}">
                <a16:creationId xmlns:a16="http://schemas.microsoft.com/office/drawing/2014/main" id="{23564FD0-463B-48AC-8829-3009412F14BB}"/>
              </a:ext>
            </a:extLst>
          </p:cNvPr>
          <p:cNvCxnSpPr/>
          <p:nvPr/>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0CE8CFD-C668-479B-AED9-70BEFE336AA6}"/>
              </a:ext>
            </a:extLst>
          </p:cNvPr>
          <p:cNvSpPr>
            <a:spLocks noGrp="1"/>
          </p:cNvSpPr>
          <p:nvPr>
            <p:ph type="body" sz="quarter" idx="17" hasCustomPrompt="1"/>
          </p:nvPr>
        </p:nvSpPr>
        <p:spPr>
          <a:xfrm>
            <a:off x="319089" y="2581275"/>
            <a:ext cx="3148012" cy="3254375"/>
          </a:xfrm>
        </p:spPr>
        <p:txBody>
          <a:bodyPr/>
          <a:lstStyle>
            <a:lvl1pPr>
              <a:defRPr sz="2800"/>
            </a:lvl1pPr>
            <a:lvl2pPr>
              <a:defRPr sz="2800"/>
            </a:lvl2pPr>
            <a:lvl3pPr>
              <a:defRPr sz="2400"/>
            </a:lvl3pPr>
            <a:lvl4pPr>
              <a:defRPr sz="2000"/>
            </a:lvl4pPr>
            <a:lvl5pPr>
              <a:defRPr sz="20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8B10973E-86EC-42C7-8F2F-4D3D99902283}"/>
              </a:ext>
            </a:extLst>
          </p:cNvPr>
          <p:cNvGrpSpPr/>
          <p:nvPr/>
        </p:nvGrpSpPr>
        <p:grpSpPr>
          <a:xfrm>
            <a:off x="12325507" y="1"/>
            <a:ext cx="3507559" cy="4472103"/>
            <a:chOff x="838198" y="1150069"/>
            <a:chExt cx="3507559" cy="4472103"/>
          </a:xfrm>
        </p:grpSpPr>
        <p:sp>
          <p:nvSpPr>
            <p:cNvPr id="12" name="Rectangle 11">
              <a:extLst>
                <a:ext uri="{FF2B5EF4-FFF2-40B4-BE49-F238E27FC236}">
                  <a16:creationId xmlns:a16="http://schemas.microsoft.com/office/drawing/2014/main" id="{560C5739-AF44-40B9-8E97-B7B8A074A91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5" name="TextBox 14">
              <a:extLst>
                <a:ext uri="{FF2B5EF4-FFF2-40B4-BE49-F238E27FC236}">
                  <a16:creationId xmlns:a16="http://schemas.microsoft.com/office/drawing/2014/main" id="{30DDDDF6-15BB-4CF7-8C4F-A35B1EE3F3A4}"/>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17" name="Rectangle 16">
              <a:extLst>
                <a:ext uri="{FF2B5EF4-FFF2-40B4-BE49-F238E27FC236}">
                  <a16:creationId xmlns:a16="http://schemas.microsoft.com/office/drawing/2014/main" id="{02478BBE-D02A-4E45-B971-7A3DD4276C3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9" name="TextBox 18">
              <a:extLst>
                <a:ext uri="{FF2B5EF4-FFF2-40B4-BE49-F238E27FC236}">
                  <a16:creationId xmlns:a16="http://schemas.microsoft.com/office/drawing/2014/main" id="{DB68B31D-E26D-4B20-9AFC-F4CEE9AE1B99}"/>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0" name="TextBox 19">
              <a:extLst>
                <a:ext uri="{FF2B5EF4-FFF2-40B4-BE49-F238E27FC236}">
                  <a16:creationId xmlns:a16="http://schemas.microsoft.com/office/drawing/2014/main" id="{AF9ECDEC-F49C-4626-9A67-B412897C6231}"/>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21" name="TextBox 20">
              <a:extLst>
                <a:ext uri="{FF2B5EF4-FFF2-40B4-BE49-F238E27FC236}">
                  <a16:creationId xmlns:a16="http://schemas.microsoft.com/office/drawing/2014/main" id="{FD7D231C-14F5-4E93-84E0-FEDAA1B830BB}"/>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23" name="TextBox 22">
              <a:extLst>
                <a:ext uri="{FF2B5EF4-FFF2-40B4-BE49-F238E27FC236}">
                  <a16:creationId xmlns:a16="http://schemas.microsoft.com/office/drawing/2014/main" id="{3189DC8D-2C25-445B-8C2F-94DEFECDD349}"/>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24" name="TextBox 23">
              <a:extLst>
                <a:ext uri="{FF2B5EF4-FFF2-40B4-BE49-F238E27FC236}">
                  <a16:creationId xmlns:a16="http://schemas.microsoft.com/office/drawing/2014/main" id="{3B77D0D3-AB95-4938-A185-BE44DE63F513}"/>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cxnSp>
        <p:nvCxnSpPr>
          <p:cNvPr id="27" name="Straight Connector 26">
            <a:extLst>
              <a:ext uri="{FF2B5EF4-FFF2-40B4-BE49-F238E27FC236}">
                <a16:creationId xmlns:a16="http://schemas.microsoft.com/office/drawing/2014/main" id="{4103DD29-D368-4C03-8A2D-9DD889D9C597}"/>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A806446-B9BD-4444-8A24-7B9125E870F0}"/>
              </a:ext>
            </a:extLst>
          </p:cNvPr>
          <p:cNvGrpSpPr/>
          <p:nvPr userDrawn="1"/>
        </p:nvGrpSpPr>
        <p:grpSpPr>
          <a:xfrm>
            <a:off x="12325507" y="1"/>
            <a:ext cx="3507559" cy="4472103"/>
            <a:chOff x="838198" y="1150069"/>
            <a:chExt cx="3507559" cy="4472103"/>
          </a:xfrm>
        </p:grpSpPr>
        <p:sp>
          <p:nvSpPr>
            <p:cNvPr id="29" name="Rectangle 28">
              <a:extLst>
                <a:ext uri="{FF2B5EF4-FFF2-40B4-BE49-F238E27FC236}">
                  <a16:creationId xmlns:a16="http://schemas.microsoft.com/office/drawing/2014/main" id="{0EBDDCE6-93F5-4EA6-8C1B-0F0B41804F7E}"/>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0" name="TextBox 29">
              <a:extLst>
                <a:ext uri="{FF2B5EF4-FFF2-40B4-BE49-F238E27FC236}">
                  <a16:creationId xmlns:a16="http://schemas.microsoft.com/office/drawing/2014/main" id="{BF18A31E-F3BF-409F-9F9F-C713FABEF493}"/>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1" name="Rectangle 30">
              <a:extLst>
                <a:ext uri="{FF2B5EF4-FFF2-40B4-BE49-F238E27FC236}">
                  <a16:creationId xmlns:a16="http://schemas.microsoft.com/office/drawing/2014/main" id="{E43F3C38-B23E-4C1C-BD8B-B4E36542765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7C81578F-0488-4C1B-B8F2-5957A973EAA5}"/>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3" name="TextBox 32">
              <a:extLst>
                <a:ext uri="{FF2B5EF4-FFF2-40B4-BE49-F238E27FC236}">
                  <a16:creationId xmlns:a16="http://schemas.microsoft.com/office/drawing/2014/main" id="{06AB10AA-833D-4F31-B850-AF7DF41F60A4}"/>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4" name="TextBox 33">
              <a:extLst>
                <a:ext uri="{FF2B5EF4-FFF2-40B4-BE49-F238E27FC236}">
                  <a16:creationId xmlns:a16="http://schemas.microsoft.com/office/drawing/2014/main" id="{4965C1F9-2BDE-46B4-841A-F6CB352833B5}"/>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5" name="TextBox 34">
              <a:extLst>
                <a:ext uri="{FF2B5EF4-FFF2-40B4-BE49-F238E27FC236}">
                  <a16:creationId xmlns:a16="http://schemas.microsoft.com/office/drawing/2014/main" id="{5C611F8B-1B3E-46D1-B6CA-F13BF2E746C6}"/>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6" name="TextBox 35">
              <a:extLst>
                <a:ext uri="{FF2B5EF4-FFF2-40B4-BE49-F238E27FC236}">
                  <a16:creationId xmlns:a16="http://schemas.microsoft.com/office/drawing/2014/main" id="{594F6A92-6CE6-4A95-8ECE-06FDE2531765}"/>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8" name="Date Placeholder 2">
            <a:extLst>
              <a:ext uri="{FF2B5EF4-FFF2-40B4-BE49-F238E27FC236}">
                <a16:creationId xmlns:a16="http://schemas.microsoft.com/office/drawing/2014/main" id="{290F6E6C-3538-4637-A60E-4C0D1BC7366E}"/>
              </a:ext>
            </a:extLst>
          </p:cNvPr>
          <p:cNvSpPr>
            <a:spLocks noGrp="1"/>
          </p:cNvSpPr>
          <p:nvPr>
            <p:ph type="dt" sz="half" idx="10"/>
          </p:nvPr>
        </p:nvSpPr>
        <p:spPr>
          <a:xfrm>
            <a:off x="10079790" y="6356352"/>
            <a:ext cx="1279359" cy="309145"/>
          </a:xfrm>
        </p:spPr>
        <p:txBody>
          <a:bodyPr/>
          <a:lstStyle>
            <a:lvl1pPr>
              <a:defRPr>
                <a:solidFill>
                  <a:schemeClr val="bg1"/>
                </a:solidFill>
              </a:defRPr>
            </a:lvl1pPr>
          </a:lstStyle>
          <a:p>
            <a:r>
              <a:rPr lang="en-GB" dirty="0"/>
              <a:t>20 March 2019</a:t>
            </a:r>
          </a:p>
        </p:txBody>
      </p:sp>
      <p:sp>
        <p:nvSpPr>
          <p:cNvPr id="39" name="Footer Placeholder 3">
            <a:extLst>
              <a:ext uri="{FF2B5EF4-FFF2-40B4-BE49-F238E27FC236}">
                <a16:creationId xmlns:a16="http://schemas.microsoft.com/office/drawing/2014/main" id="{DF8CCE2C-012B-42A0-A156-1CA03952A3C5}"/>
              </a:ext>
            </a:extLst>
          </p:cNvPr>
          <p:cNvSpPr>
            <a:spLocks noGrp="1"/>
          </p:cNvSpPr>
          <p:nvPr>
            <p:ph type="ftr" sz="quarter" idx="11"/>
          </p:nvPr>
        </p:nvSpPr>
        <p:spPr>
          <a:xfrm>
            <a:off x="5964989" y="6356352"/>
            <a:ext cx="4114800" cy="309145"/>
          </a:xfrm>
        </p:spPr>
        <p:txBody>
          <a:bodyPr/>
          <a:lstStyle>
            <a:lvl1pPr>
              <a:defRPr>
                <a:solidFill>
                  <a:schemeClr val="bg1"/>
                </a:solidFill>
              </a:defRPr>
            </a:lvl1pPr>
          </a:lstStyle>
          <a:p>
            <a:r>
              <a:rPr lang="en-GB" dirty="0"/>
              <a:t>Bringing GPTW to life</a:t>
            </a:r>
          </a:p>
        </p:txBody>
      </p:sp>
      <p:sp>
        <p:nvSpPr>
          <p:cNvPr id="40" name="Text Placeholder 30">
            <a:extLst>
              <a:ext uri="{FF2B5EF4-FFF2-40B4-BE49-F238E27FC236}">
                <a16:creationId xmlns:a16="http://schemas.microsoft.com/office/drawing/2014/main" id="{57218570-5037-4C4D-84D5-5CF70296DAAD}"/>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37" name="Text Placeholder 18">
            <a:extLst>
              <a:ext uri="{FF2B5EF4-FFF2-40B4-BE49-F238E27FC236}">
                <a16:creationId xmlns:a16="http://schemas.microsoft.com/office/drawing/2014/main" id="{F448BEDF-3AEB-42C9-A17B-E8C6C537C9AD}"/>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187164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ext w/ Video">
    <p:spTree>
      <p:nvGrpSpPr>
        <p:cNvPr id="1" name=""/>
        <p:cNvGrpSpPr/>
        <p:nvPr/>
      </p:nvGrpSpPr>
      <p:grpSpPr>
        <a:xfrm>
          <a:off x="0" y="0"/>
          <a:ext cx="0" cy="0"/>
          <a:chOff x="0" y="0"/>
          <a:chExt cx="0" cy="0"/>
        </a:xfrm>
      </p:grpSpPr>
      <p:sp>
        <p:nvSpPr>
          <p:cNvPr id="27" name="Media Placeholder 26">
            <a:extLst>
              <a:ext uri="{FF2B5EF4-FFF2-40B4-BE49-F238E27FC236}">
                <a16:creationId xmlns:a16="http://schemas.microsoft.com/office/drawing/2014/main" id="{D10E4752-CE5F-4CA5-8E00-AF169FA04F58}"/>
              </a:ext>
            </a:extLst>
          </p:cNvPr>
          <p:cNvSpPr>
            <a:spLocks noGrp="1"/>
          </p:cNvSpPr>
          <p:nvPr>
            <p:ph type="media" sz="quarter" idx="29" hasCustomPrompt="1"/>
          </p:nvPr>
        </p:nvSpPr>
        <p:spPr>
          <a:xfrm>
            <a:off x="4521602" y="1489"/>
            <a:ext cx="7670399" cy="6864096"/>
          </a:xfrm>
          <a:custGeom>
            <a:avLst/>
            <a:gdLst>
              <a:gd name="connsiteX0" fmla="*/ 1547827 w 7670399"/>
              <a:gd name="connsiteY0" fmla="*/ 0 h 6864096"/>
              <a:gd name="connsiteX1" fmla="*/ 5829568 w 7670399"/>
              <a:gd name="connsiteY1" fmla="*/ 0 h 6864096"/>
              <a:gd name="connsiteX2" fmla="*/ 6004760 w 7670399"/>
              <a:gd name="connsiteY2" fmla="*/ 0 h 6864096"/>
              <a:gd name="connsiteX3" fmla="*/ 7670399 w 7670399"/>
              <a:gd name="connsiteY3" fmla="*/ 0 h 6864096"/>
              <a:gd name="connsiteX4" fmla="*/ 7670399 w 7670399"/>
              <a:gd name="connsiteY4" fmla="*/ 6864096 h 6864096"/>
              <a:gd name="connsiteX5" fmla="*/ 6004761 w 7670399"/>
              <a:gd name="connsiteY5" fmla="*/ 6864096 h 6864096"/>
              <a:gd name="connsiteX6" fmla="*/ 5829568 w 7670399"/>
              <a:gd name="connsiteY6" fmla="*/ 6864096 h 6864096"/>
              <a:gd name="connsiteX7" fmla="*/ 1554450 w 7670399"/>
              <a:gd name="connsiteY7" fmla="*/ 6864096 h 6864096"/>
              <a:gd name="connsiteX8" fmla="*/ 1379124 w 7670399"/>
              <a:gd name="connsiteY8" fmla="*/ 6702826 h 6864096"/>
              <a:gd name="connsiteX9" fmla="*/ 0 w 7670399"/>
              <a:gd name="connsiteY9" fmla="*/ 3429001 h 6864096"/>
              <a:gd name="connsiteX10" fmla="*/ 1379124 w 7670399"/>
              <a:gd name="connsiteY10"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0399" h="6864096">
                <a:moveTo>
                  <a:pt x="1547827" y="0"/>
                </a:moveTo>
                <a:lnTo>
                  <a:pt x="5829568" y="0"/>
                </a:lnTo>
                <a:lnTo>
                  <a:pt x="6004760" y="0"/>
                </a:lnTo>
                <a:lnTo>
                  <a:pt x="7670399" y="0"/>
                </a:lnTo>
                <a:lnTo>
                  <a:pt x="7670399" y="6864096"/>
                </a:lnTo>
                <a:lnTo>
                  <a:pt x="6004761" y="6864096"/>
                </a:lnTo>
                <a:lnTo>
                  <a:pt x="5829568"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video</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534CFF75-2AA6-4D72-B840-207E60971638}"/>
              </a:ext>
            </a:extLst>
          </p:cNvPr>
          <p:cNvSpPr>
            <a:spLocks noGrp="1"/>
          </p:cNvSpPr>
          <p:nvPr>
            <p:ph type="title" hasCustomPrompt="1"/>
          </p:nvPr>
        </p:nvSpPr>
        <p:spPr>
          <a:xfrm>
            <a:off x="318838" y="1022686"/>
            <a:ext cx="3148263" cy="733927"/>
          </a:xfrm>
        </p:spPr>
        <p:txBody>
          <a:bodyPr/>
          <a:lstStyle>
            <a:lvl1pPr>
              <a:defRPr>
                <a:solidFill>
                  <a:srgbClr val="830051"/>
                </a:solidFill>
              </a:defRPr>
            </a:lvl1pPr>
          </a:lstStyle>
          <a:p>
            <a:r>
              <a:rPr lang="en-US"/>
              <a:t>Enter title here</a:t>
            </a:r>
            <a:endParaRPr lang="en-GB"/>
          </a:p>
        </p:txBody>
      </p:sp>
      <p:sp>
        <p:nvSpPr>
          <p:cNvPr id="5" name="Slide Number Placeholder 4">
            <a:extLst>
              <a:ext uri="{FF2B5EF4-FFF2-40B4-BE49-F238E27FC236}">
                <a16:creationId xmlns:a16="http://schemas.microsoft.com/office/drawing/2014/main" id="{04355673-78F2-4B06-855C-52FD0EC08398}"/>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14" name="Straight Connector 13">
            <a:extLst>
              <a:ext uri="{FF2B5EF4-FFF2-40B4-BE49-F238E27FC236}">
                <a16:creationId xmlns:a16="http://schemas.microsoft.com/office/drawing/2014/main" id="{23564FD0-463B-48AC-8829-3009412F14BB}"/>
              </a:ext>
            </a:extLst>
          </p:cNvPr>
          <p:cNvCxnSpPr/>
          <p:nvPr/>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0CE8CFD-C668-479B-AED9-70BEFE336AA6}"/>
              </a:ext>
            </a:extLst>
          </p:cNvPr>
          <p:cNvSpPr>
            <a:spLocks noGrp="1"/>
          </p:cNvSpPr>
          <p:nvPr>
            <p:ph type="body" sz="quarter" idx="17" hasCustomPrompt="1"/>
          </p:nvPr>
        </p:nvSpPr>
        <p:spPr>
          <a:xfrm>
            <a:off x="319089" y="2581275"/>
            <a:ext cx="3148012" cy="3254375"/>
          </a:xfrm>
        </p:spPr>
        <p:txBody>
          <a:bodyPr/>
          <a:lstStyle>
            <a:lvl1pPr>
              <a:defRPr sz="2800"/>
            </a:lvl1pPr>
            <a:lvl2pPr>
              <a:defRPr sz="2800"/>
            </a:lvl2pPr>
            <a:lvl3pPr>
              <a:defRPr sz="2400"/>
            </a:lvl3pPr>
            <a:lvl4pPr>
              <a:defRPr sz="2000"/>
            </a:lvl4pPr>
            <a:lvl5pPr>
              <a:defRPr sz="20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8" name="Group 27">
            <a:extLst>
              <a:ext uri="{FF2B5EF4-FFF2-40B4-BE49-F238E27FC236}">
                <a16:creationId xmlns:a16="http://schemas.microsoft.com/office/drawing/2014/main" id="{9A7C54B1-98B5-41B3-8E55-F7BF02251FC8}"/>
              </a:ext>
            </a:extLst>
          </p:cNvPr>
          <p:cNvGrpSpPr/>
          <p:nvPr/>
        </p:nvGrpSpPr>
        <p:grpSpPr>
          <a:xfrm>
            <a:off x="12424407" y="1"/>
            <a:ext cx="3507559" cy="4637604"/>
            <a:chOff x="838199" y="1150070"/>
            <a:chExt cx="3507558" cy="4637604"/>
          </a:xfrm>
        </p:grpSpPr>
        <p:sp>
          <p:nvSpPr>
            <p:cNvPr id="29" name="Rectangle 28">
              <a:extLst>
                <a:ext uri="{FF2B5EF4-FFF2-40B4-BE49-F238E27FC236}">
                  <a16:creationId xmlns:a16="http://schemas.microsoft.com/office/drawing/2014/main" id="{CC815CDD-98AA-4D98-93EF-7FDD89F7AEC7}"/>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0" name="TextBox 29">
              <a:extLst>
                <a:ext uri="{FF2B5EF4-FFF2-40B4-BE49-F238E27FC236}">
                  <a16:creationId xmlns:a16="http://schemas.microsoft.com/office/drawing/2014/main" id="{79F95D66-FCB6-45DE-A383-1163418DDD19}"/>
                </a:ext>
              </a:extLst>
            </p:cNvPr>
            <p:cNvSpPr txBox="1"/>
            <p:nvPr/>
          </p:nvSpPr>
          <p:spPr>
            <a:xfrm>
              <a:off x="838200" y="1206435"/>
              <a:ext cx="3507557" cy="369332"/>
            </a:xfrm>
            <a:prstGeom prst="rect">
              <a:avLst/>
            </a:prstGeom>
            <a:noFill/>
          </p:spPr>
          <p:txBody>
            <a:bodyPr wrap="square" rtlCol="0">
              <a:spAutoFit/>
            </a:bodyPr>
            <a:lstStyle/>
            <a:p>
              <a:pPr algn="ctr"/>
              <a:r>
                <a:rPr lang="en-GB" sz="1800" dirty="0">
                  <a:solidFill>
                    <a:srgbClr val="333333"/>
                  </a:solidFill>
                </a:rPr>
                <a:t>How to insert a video</a:t>
              </a:r>
            </a:p>
          </p:txBody>
        </p:sp>
        <p:sp>
          <p:nvSpPr>
            <p:cNvPr id="31" name="Rectangle 30">
              <a:extLst>
                <a:ext uri="{FF2B5EF4-FFF2-40B4-BE49-F238E27FC236}">
                  <a16:creationId xmlns:a16="http://schemas.microsoft.com/office/drawing/2014/main" id="{00492CDD-24B6-459D-B534-4ED82097D52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0F5CD598-A9D4-44A9-AA77-37C4CD23626A}"/>
                </a:ext>
              </a:extLst>
            </p:cNvPr>
            <p:cNvSpPr txBox="1"/>
            <p:nvPr/>
          </p:nvSpPr>
          <p:spPr>
            <a:xfrm>
              <a:off x="838200" y="1790613"/>
              <a:ext cx="3410735"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video from your computer.</a:t>
              </a:r>
            </a:p>
          </p:txBody>
        </p:sp>
        <p:sp>
          <p:nvSpPr>
            <p:cNvPr id="33" name="TextBox 32">
              <a:extLst>
                <a:ext uri="{FF2B5EF4-FFF2-40B4-BE49-F238E27FC236}">
                  <a16:creationId xmlns:a16="http://schemas.microsoft.com/office/drawing/2014/main" id="{EF51786E-B766-4A3C-9B5C-68691C5C351F}"/>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Video </a:t>
              </a:r>
              <a:r>
                <a:rPr lang="en-GB" sz="1400" dirty="0">
                  <a:solidFill>
                    <a:srgbClr val="333333"/>
                  </a:solidFill>
                </a:rPr>
                <a:t>tab in the ribbon and use the tools to edit the image.</a:t>
              </a:r>
            </a:p>
          </p:txBody>
        </p:sp>
        <p:sp>
          <p:nvSpPr>
            <p:cNvPr id="34" name="TextBox 33">
              <a:extLst>
                <a:ext uri="{FF2B5EF4-FFF2-40B4-BE49-F238E27FC236}">
                  <a16:creationId xmlns:a16="http://schemas.microsoft.com/office/drawing/2014/main" id="{2F344786-12CD-4892-9DF1-F9D5A83522A0}"/>
                </a:ext>
              </a:extLst>
            </p:cNvPr>
            <p:cNvSpPr txBox="1"/>
            <p:nvPr/>
          </p:nvSpPr>
          <p:spPr>
            <a:xfrm>
              <a:off x="838199" y="3140309"/>
              <a:ext cx="3507557" cy="954107"/>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video. Drag the black markers to increase the background area, then use the white markers to fit the video to the area. </a:t>
              </a:r>
            </a:p>
          </p:txBody>
        </p:sp>
        <p:sp>
          <p:nvSpPr>
            <p:cNvPr id="35" name="TextBox 34">
              <a:extLst>
                <a:ext uri="{FF2B5EF4-FFF2-40B4-BE49-F238E27FC236}">
                  <a16:creationId xmlns:a16="http://schemas.microsoft.com/office/drawing/2014/main" id="{683320DD-1E6C-4793-AE76-13DC5D6DBFF8}"/>
                </a:ext>
              </a:extLst>
            </p:cNvPr>
            <p:cNvSpPr txBox="1"/>
            <p:nvPr/>
          </p:nvSpPr>
          <p:spPr>
            <a:xfrm>
              <a:off x="838199" y="4078163"/>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6" name="TextBox 35">
              <a:extLst>
                <a:ext uri="{FF2B5EF4-FFF2-40B4-BE49-F238E27FC236}">
                  <a16:creationId xmlns:a16="http://schemas.microsoft.com/office/drawing/2014/main" id="{0C974189-669C-4964-ACC7-AB04ED531AC4}"/>
                </a:ext>
              </a:extLst>
            </p:cNvPr>
            <p:cNvSpPr txBox="1"/>
            <p:nvPr/>
          </p:nvSpPr>
          <p:spPr>
            <a:xfrm>
              <a:off x="838199" y="4622633"/>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37" name="TextBox 36">
              <a:extLst>
                <a:ext uri="{FF2B5EF4-FFF2-40B4-BE49-F238E27FC236}">
                  <a16:creationId xmlns:a16="http://schemas.microsoft.com/office/drawing/2014/main" id="{D356698D-F88C-4F09-AB67-C4A88DC7F887}"/>
                </a:ext>
              </a:extLst>
            </p:cNvPr>
            <p:cNvSpPr txBox="1"/>
            <p:nvPr/>
          </p:nvSpPr>
          <p:spPr>
            <a:xfrm>
              <a:off x="838199" y="5185957"/>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Poster Frame </a:t>
              </a:r>
              <a:r>
                <a:rPr lang="en-GB" sz="1400" dirty="0">
                  <a:solidFill>
                    <a:srgbClr val="333333"/>
                  </a:solidFill>
                </a:rPr>
                <a:t>to change the preview image for the video clip.</a:t>
              </a:r>
            </a:p>
          </p:txBody>
        </p:sp>
      </p:grpSp>
      <p:cxnSp>
        <p:nvCxnSpPr>
          <p:cNvPr id="23" name="Straight Connector 22">
            <a:extLst>
              <a:ext uri="{FF2B5EF4-FFF2-40B4-BE49-F238E27FC236}">
                <a16:creationId xmlns:a16="http://schemas.microsoft.com/office/drawing/2014/main" id="{DD9F1F9F-571F-4652-B09B-E91D68573B94}"/>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170B6182-3763-404E-B85F-535D6A29A9F8}"/>
              </a:ext>
            </a:extLst>
          </p:cNvPr>
          <p:cNvGrpSpPr/>
          <p:nvPr userDrawn="1"/>
        </p:nvGrpSpPr>
        <p:grpSpPr>
          <a:xfrm>
            <a:off x="12424407" y="1"/>
            <a:ext cx="3507559" cy="4637604"/>
            <a:chOff x="838199" y="1150070"/>
            <a:chExt cx="3507558" cy="4637604"/>
          </a:xfrm>
        </p:grpSpPr>
        <p:sp>
          <p:nvSpPr>
            <p:cNvPr id="38" name="Rectangle 37">
              <a:extLst>
                <a:ext uri="{FF2B5EF4-FFF2-40B4-BE49-F238E27FC236}">
                  <a16:creationId xmlns:a16="http://schemas.microsoft.com/office/drawing/2014/main" id="{8633E945-E6F9-4098-8B60-1AFC0AC7D10C}"/>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9" name="TextBox 38">
              <a:extLst>
                <a:ext uri="{FF2B5EF4-FFF2-40B4-BE49-F238E27FC236}">
                  <a16:creationId xmlns:a16="http://schemas.microsoft.com/office/drawing/2014/main" id="{E587CB8F-9B83-4570-88FE-0A6116962F7A}"/>
                </a:ext>
              </a:extLst>
            </p:cNvPr>
            <p:cNvSpPr txBox="1"/>
            <p:nvPr/>
          </p:nvSpPr>
          <p:spPr>
            <a:xfrm>
              <a:off x="838200" y="1206435"/>
              <a:ext cx="3507557" cy="369332"/>
            </a:xfrm>
            <a:prstGeom prst="rect">
              <a:avLst/>
            </a:prstGeom>
            <a:noFill/>
          </p:spPr>
          <p:txBody>
            <a:bodyPr wrap="square" rtlCol="0">
              <a:spAutoFit/>
            </a:bodyPr>
            <a:lstStyle/>
            <a:p>
              <a:pPr algn="ctr"/>
              <a:r>
                <a:rPr lang="en-GB" sz="1800" dirty="0">
                  <a:solidFill>
                    <a:srgbClr val="333333"/>
                  </a:solidFill>
                </a:rPr>
                <a:t>How to insert a video</a:t>
              </a:r>
            </a:p>
          </p:txBody>
        </p:sp>
        <p:sp>
          <p:nvSpPr>
            <p:cNvPr id="40" name="Rectangle 39">
              <a:extLst>
                <a:ext uri="{FF2B5EF4-FFF2-40B4-BE49-F238E27FC236}">
                  <a16:creationId xmlns:a16="http://schemas.microsoft.com/office/drawing/2014/main" id="{9433C7D6-0C81-481A-A7DD-D96659B9612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1" name="TextBox 40">
              <a:extLst>
                <a:ext uri="{FF2B5EF4-FFF2-40B4-BE49-F238E27FC236}">
                  <a16:creationId xmlns:a16="http://schemas.microsoft.com/office/drawing/2014/main" id="{53D02AA5-26A3-4BD2-99D5-3C3D44C18DE7}"/>
                </a:ext>
              </a:extLst>
            </p:cNvPr>
            <p:cNvSpPr txBox="1"/>
            <p:nvPr/>
          </p:nvSpPr>
          <p:spPr>
            <a:xfrm>
              <a:off x="838200" y="1790613"/>
              <a:ext cx="3410735"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video from your computer.</a:t>
              </a:r>
            </a:p>
          </p:txBody>
        </p:sp>
        <p:sp>
          <p:nvSpPr>
            <p:cNvPr id="42" name="TextBox 41">
              <a:extLst>
                <a:ext uri="{FF2B5EF4-FFF2-40B4-BE49-F238E27FC236}">
                  <a16:creationId xmlns:a16="http://schemas.microsoft.com/office/drawing/2014/main" id="{E83A3D6D-4FDE-45F3-A311-B8EBFDE8D2E6}"/>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Video </a:t>
              </a:r>
              <a:r>
                <a:rPr lang="en-GB" sz="1400" dirty="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0F0FE41B-AEA1-4DB7-A881-8B73D3518214}"/>
                </a:ext>
              </a:extLst>
            </p:cNvPr>
            <p:cNvSpPr txBox="1"/>
            <p:nvPr/>
          </p:nvSpPr>
          <p:spPr>
            <a:xfrm>
              <a:off x="838199" y="3140309"/>
              <a:ext cx="3507557" cy="954107"/>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video. Drag the black markers to increase the background area, then use the white markers to fit the video to the area. </a:t>
              </a:r>
            </a:p>
          </p:txBody>
        </p:sp>
        <p:sp>
          <p:nvSpPr>
            <p:cNvPr id="44" name="TextBox 43">
              <a:extLst>
                <a:ext uri="{FF2B5EF4-FFF2-40B4-BE49-F238E27FC236}">
                  <a16:creationId xmlns:a16="http://schemas.microsoft.com/office/drawing/2014/main" id="{67237CCF-A4B4-4159-98E9-543BBD49D318}"/>
                </a:ext>
              </a:extLst>
            </p:cNvPr>
            <p:cNvSpPr txBox="1"/>
            <p:nvPr/>
          </p:nvSpPr>
          <p:spPr>
            <a:xfrm>
              <a:off x="838199" y="4078163"/>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5" name="TextBox 44">
              <a:extLst>
                <a:ext uri="{FF2B5EF4-FFF2-40B4-BE49-F238E27FC236}">
                  <a16:creationId xmlns:a16="http://schemas.microsoft.com/office/drawing/2014/main" id="{666C3FDB-EA77-430D-AA2C-2BFBF69AA0D6}"/>
                </a:ext>
              </a:extLst>
            </p:cNvPr>
            <p:cNvSpPr txBox="1"/>
            <p:nvPr/>
          </p:nvSpPr>
          <p:spPr>
            <a:xfrm>
              <a:off x="838199" y="4622633"/>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1566EF98-BB0C-4A65-A9FB-02DE15DB09D1}"/>
                </a:ext>
              </a:extLst>
            </p:cNvPr>
            <p:cNvSpPr txBox="1"/>
            <p:nvPr/>
          </p:nvSpPr>
          <p:spPr>
            <a:xfrm>
              <a:off x="838199" y="5185957"/>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Poster Frame </a:t>
              </a:r>
              <a:r>
                <a:rPr lang="en-GB" sz="1400" dirty="0">
                  <a:solidFill>
                    <a:srgbClr val="333333"/>
                  </a:solidFill>
                </a:rPr>
                <a:t>to change the preview image for the video clip.</a:t>
              </a:r>
            </a:p>
          </p:txBody>
        </p:sp>
      </p:grpSp>
      <p:sp>
        <p:nvSpPr>
          <p:cNvPr id="47" name="Date Placeholder 2">
            <a:extLst>
              <a:ext uri="{FF2B5EF4-FFF2-40B4-BE49-F238E27FC236}">
                <a16:creationId xmlns:a16="http://schemas.microsoft.com/office/drawing/2014/main" id="{AC84221B-78A9-465F-9406-357FB84897C0}"/>
              </a:ext>
            </a:extLst>
          </p:cNvPr>
          <p:cNvSpPr>
            <a:spLocks noGrp="1"/>
          </p:cNvSpPr>
          <p:nvPr>
            <p:ph type="dt" sz="half" idx="10"/>
          </p:nvPr>
        </p:nvSpPr>
        <p:spPr>
          <a:xfrm>
            <a:off x="10079790" y="6356352"/>
            <a:ext cx="1279359" cy="309145"/>
          </a:xfrm>
        </p:spPr>
        <p:txBody>
          <a:bodyPr/>
          <a:lstStyle>
            <a:lvl1pPr>
              <a:defRPr>
                <a:solidFill>
                  <a:schemeClr val="tx1"/>
                </a:solidFill>
              </a:defRPr>
            </a:lvl1pPr>
          </a:lstStyle>
          <a:p>
            <a:r>
              <a:rPr lang="en-GB" dirty="0"/>
              <a:t>20 March 2019</a:t>
            </a:r>
          </a:p>
        </p:txBody>
      </p:sp>
      <p:sp>
        <p:nvSpPr>
          <p:cNvPr id="48"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a:xfrm>
            <a:off x="5964989" y="6356352"/>
            <a:ext cx="4114800" cy="309145"/>
          </a:xfrm>
        </p:spPr>
        <p:txBody>
          <a:bodyPr/>
          <a:lstStyle>
            <a:lvl1pPr>
              <a:defRPr>
                <a:solidFill>
                  <a:schemeClr val="tx1"/>
                </a:solidFill>
              </a:defRPr>
            </a:lvl1pPr>
          </a:lstStyle>
          <a:p>
            <a:r>
              <a:rPr lang="en-GB" dirty="0"/>
              <a:t>Bringing GPTW to life</a:t>
            </a:r>
          </a:p>
        </p:txBody>
      </p:sp>
      <p:sp>
        <p:nvSpPr>
          <p:cNvPr id="49" name="Text Placeholder 30">
            <a:extLst>
              <a:ext uri="{FF2B5EF4-FFF2-40B4-BE49-F238E27FC236}">
                <a16:creationId xmlns:a16="http://schemas.microsoft.com/office/drawing/2014/main" id="{E27F1F0A-87E6-4893-ABDE-88C7B548708E}"/>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51" name="Text Placeholder 18">
            <a:extLst>
              <a:ext uri="{FF2B5EF4-FFF2-40B4-BE49-F238E27FC236}">
                <a16:creationId xmlns:a16="http://schemas.microsoft.com/office/drawing/2014/main" id="{756729A7-2873-4A14-ABA9-63A2621C7812}"/>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333241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2"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002" y="3833957"/>
            <a:ext cx="11806767" cy="2844000"/>
          </a:xfrm>
          <a:prstGeom prst="rect">
            <a:avLst/>
          </a:prstGeom>
        </p:spPr>
      </p:pic>
      <p:sp>
        <p:nvSpPr>
          <p:cNvPr id="16"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6"/>
              </a:lnSpc>
              <a:spcBef>
                <a:spcPts val="0"/>
              </a:spcBef>
              <a:buNone/>
              <a:defRPr sz="1866"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6"/>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6"/>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
        <p:nvSpPr>
          <p:cNvPr id="14" name="Rectangle 13">
            <a:extLst>
              <a:ext uri="{FF2B5EF4-FFF2-40B4-BE49-F238E27FC236}">
                <a16:creationId xmlns:a16="http://schemas.microsoft.com/office/drawing/2014/main" id="{B7009043-2B33-4B3C-B294-3B3F958999F2}"/>
              </a:ext>
            </a:extLst>
          </p:cNvPr>
          <p:cNvSpPr/>
          <p:nvPr userDrawn="1"/>
        </p:nvSpPr>
        <p:spPr>
          <a:xfrm>
            <a:off x="1708881" y="6676233"/>
            <a:ext cx="8774241" cy="184666"/>
          </a:xfrm>
          <a:prstGeom prst="rect">
            <a:avLst/>
          </a:prstGeom>
        </p:spPr>
        <p:txBody>
          <a:bodyPr wrap="square" lIns="0" tIns="0" rIns="0" bIns="0" anchor="ctr" anchorCtr="0">
            <a:spAutoFit/>
          </a:bodyPr>
          <a:lstStyle/>
          <a:p>
            <a:pPr algn="ctr"/>
            <a:r>
              <a:rPr lang="en-US" sz="1200" b="0" kern="1200" dirty="0">
                <a:solidFill>
                  <a:schemeClr val="tx1"/>
                </a:solidFill>
                <a:effectLst/>
                <a:latin typeface="+mn-lt"/>
                <a:ea typeface="+mn-ea"/>
                <a:cs typeface="+mn-cs"/>
              </a:rPr>
              <a:t>Proprietary and Confidential ©AstraZeneca 2018 • FOR CONSULTANT/ADVISORY</a:t>
            </a:r>
            <a:r>
              <a:rPr lang="en-US" sz="1200" b="0" kern="1200" baseline="0" dirty="0">
                <a:solidFill>
                  <a:schemeClr val="tx1"/>
                </a:solidFill>
                <a:effectLst/>
                <a:latin typeface="+mn-lt"/>
                <a:ea typeface="+mn-ea"/>
                <a:cs typeface="+mn-cs"/>
              </a:rPr>
              <a:t> BOARD MEETING PURPOSES </a:t>
            </a:r>
            <a:r>
              <a:rPr lang="en-US" sz="12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32571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w/ Video (White Logo)">
    <p:spTree>
      <p:nvGrpSpPr>
        <p:cNvPr id="1" name=""/>
        <p:cNvGrpSpPr/>
        <p:nvPr/>
      </p:nvGrpSpPr>
      <p:grpSpPr>
        <a:xfrm>
          <a:off x="0" y="0"/>
          <a:ext cx="0" cy="0"/>
          <a:chOff x="0" y="0"/>
          <a:chExt cx="0" cy="0"/>
        </a:xfrm>
      </p:grpSpPr>
      <p:sp>
        <p:nvSpPr>
          <p:cNvPr id="27" name="Media Placeholder 26">
            <a:extLst>
              <a:ext uri="{FF2B5EF4-FFF2-40B4-BE49-F238E27FC236}">
                <a16:creationId xmlns:a16="http://schemas.microsoft.com/office/drawing/2014/main" id="{D10E4752-CE5F-4CA5-8E00-AF169FA04F58}"/>
              </a:ext>
            </a:extLst>
          </p:cNvPr>
          <p:cNvSpPr>
            <a:spLocks noGrp="1"/>
          </p:cNvSpPr>
          <p:nvPr>
            <p:ph type="media" sz="quarter" idx="29" hasCustomPrompt="1"/>
          </p:nvPr>
        </p:nvSpPr>
        <p:spPr>
          <a:xfrm>
            <a:off x="4521602" y="1489"/>
            <a:ext cx="7670399" cy="6864096"/>
          </a:xfrm>
          <a:custGeom>
            <a:avLst/>
            <a:gdLst>
              <a:gd name="connsiteX0" fmla="*/ 1547827 w 7670399"/>
              <a:gd name="connsiteY0" fmla="*/ 0 h 6864096"/>
              <a:gd name="connsiteX1" fmla="*/ 5829568 w 7670399"/>
              <a:gd name="connsiteY1" fmla="*/ 0 h 6864096"/>
              <a:gd name="connsiteX2" fmla="*/ 6004760 w 7670399"/>
              <a:gd name="connsiteY2" fmla="*/ 0 h 6864096"/>
              <a:gd name="connsiteX3" fmla="*/ 7670399 w 7670399"/>
              <a:gd name="connsiteY3" fmla="*/ 0 h 6864096"/>
              <a:gd name="connsiteX4" fmla="*/ 7670399 w 7670399"/>
              <a:gd name="connsiteY4" fmla="*/ 6864096 h 6864096"/>
              <a:gd name="connsiteX5" fmla="*/ 6004761 w 7670399"/>
              <a:gd name="connsiteY5" fmla="*/ 6864096 h 6864096"/>
              <a:gd name="connsiteX6" fmla="*/ 5829568 w 7670399"/>
              <a:gd name="connsiteY6" fmla="*/ 6864096 h 6864096"/>
              <a:gd name="connsiteX7" fmla="*/ 1554450 w 7670399"/>
              <a:gd name="connsiteY7" fmla="*/ 6864096 h 6864096"/>
              <a:gd name="connsiteX8" fmla="*/ 1379124 w 7670399"/>
              <a:gd name="connsiteY8" fmla="*/ 6702826 h 6864096"/>
              <a:gd name="connsiteX9" fmla="*/ 0 w 7670399"/>
              <a:gd name="connsiteY9" fmla="*/ 3429001 h 6864096"/>
              <a:gd name="connsiteX10" fmla="*/ 1379124 w 7670399"/>
              <a:gd name="connsiteY10"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0399" h="6864096">
                <a:moveTo>
                  <a:pt x="1547827" y="0"/>
                </a:moveTo>
                <a:lnTo>
                  <a:pt x="5829568" y="0"/>
                </a:lnTo>
                <a:lnTo>
                  <a:pt x="6004760" y="0"/>
                </a:lnTo>
                <a:lnTo>
                  <a:pt x="7670399" y="0"/>
                </a:lnTo>
                <a:lnTo>
                  <a:pt x="7670399" y="6864096"/>
                </a:lnTo>
                <a:lnTo>
                  <a:pt x="6004761" y="6864096"/>
                </a:lnTo>
                <a:lnTo>
                  <a:pt x="5829568"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video</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534CFF75-2AA6-4D72-B840-207E60971638}"/>
              </a:ext>
            </a:extLst>
          </p:cNvPr>
          <p:cNvSpPr>
            <a:spLocks noGrp="1"/>
          </p:cNvSpPr>
          <p:nvPr>
            <p:ph type="title" hasCustomPrompt="1"/>
          </p:nvPr>
        </p:nvSpPr>
        <p:spPr>
          <a:xfrm>
            <a:off x="318838" y="1022686"/>
            <a:ext cx="3148263" cy="733927"/>
          </a:xfrm>
        </p:spPr>
        <p:txBody>
          <a:bodyPr/>
          <a:lstStyle>
            <a:lvl1pPr>
              <a:defRPr>
                <a:solidFill>
                  <a:srgbClr val="830051"/>
                </a:solidFill>
              </a:defRPr>
            </a:lvl1pPr>
          </a:lstStyle>
          <a:p>
            <a:r>
              <a:rPr lang="en-US"/>
              <a:t>Enter title here</a:t>
            </a:r>
            <a:endParaRPr lang="en-GB"/>
          </a:p>
        </p:txBody>
      </p:sp>
      <p:sp>
        <p:nvSpPr>
          <p:cNvPr id="5" name="Slide Number Placeholder 4">
            <a:extLst>
              <a:ext uri="{FF2B5EF4-FFF2-40B4-BE49-F238E27FC236}">
                <a16:creationId xmlns:a16="http://schemas.microsoft.com/office/drawing/2014/main" id="{04355673-78F2-4B06-855C-52FD0EC08398}"/>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14" name="Straight Connector 13">
            <a:extLst>
              <a:ext uri="{FF2B5EF4-FFF2-40B4-BE49-F238E27FC236}">
                <a16:creationId xmlns:a16="http://schemas.microsoft.com/office/drawing/2014/main" id="{23564FD0-463B-48AC-8829-3009412F14BB}"/>
              </a:ext>
            </a:extLst>
          </p:cNvPr>
          <p:cNvCxnSpPr/>
          <p:nvPr/>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0CE8CFD-C668-479B-AED9-70BEFE336AA6}"/>
              </a:ext>
            </a:extLst>
          </p:cNvPr>
          <p:cNvSpPr>
            <a:spLocks noGrp="1"/>
          </p:cNvSpPr>
          <p:nvPr>
            <p:ph type="body" sz="quarter" idx="17" hasCustomPrompt="1"/>
          </p:nvPr>
        </p:nvSpPr>
        <p:spPr>
          <a:xfrm>
            <a:off x="319089" y="2581275"/>
            <a:ext cx="3148012" cy="3254375"/>
          </a:xfrm>
        </p:spPr>
        <p:txBody>
          <a:bodyPr/>
          <a:lstStyle>
            <a:lvl1pPr>
              <a:defRPr sz="2800"/>
            </a:lvl1pPr>
            <a:lvl2pPr>
              <a:defRPr sz="2800"/>
            </a:lvl2pPr>
            <a:lvl3pPr>
              <a:defRPr sz="2400"/>
            </a:lvl3pPr>
            <a:lvl4pPr>
              <a:defRPr sz="2000"/>
            </a:lvl4pPr>
            <a:lvl5pPr>
              <a:defRPr sz="20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4" name="Group 33">
            <a:extLst>
              <a:ext uri="{FF2B5EF4-FFF2-40B4-BE49-F238E27FC236}">
                <a16:creationId xmlns:a16="http://schemas.microsoft.com/office/drawing/2014/main" id="{38B35E90-9442-4661-AE5F-FD51E911DD18}"/>
              </a:ext>
            </a:extLst>
          </p:cNvPr>
          <p:cNvGrpSpPr/>
          <p:nvPr/>
        </p:nvGrpSpPr>
        <p:grpSpPr>
          <a:xfrm>
            <a:off x="12424407" y="1"/>
            <a:ext cx="3507559" cy="4637604"/>
            <a:chOff x="838199" y="1150070"/>
            <a:chExt cx="3507558" cy="4637604"/>
          </a:xfrm>
        </p:grpSpPr>
        <p:sp>
          <p:nvSpPr>
            <p:cNvPr id="35" name="Rectangle 34">
              <a:extLst>
                <a:ext uri="{FF2B5EF4-FFF2-40B4-BE49-F238E27FC236}">
                  <a16:creationId xmlns:a16="http://schemas.microsoft.com/office/drawing/2014/main" id="{5B485B89-F4B4-4B9D-9A7D-3D2A3D7CB7A3}"/>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6" name="TextBox 35">
              <a:extLst>
                <a:ext uri="{FF2B5EF4-FFF2-40B4-BE49-F238E27FC236}">
                  <a16:creationId xmlns:a16="http://schemas.microsoft.com/office/drawing/2014/main" id="{60378548-C4BE-4D44-9A82-ABFE2122C92C}"/>
                </a:ext>
              </a:extLst>
            </p:cNvPr>
            <p:cNvSpPr txBox="1"/>
            <p:nvPr/>
          </p:nvSpPr>
          <p:spPr>
            <a:xfrm>
              <a:off x="838200" y="1206435"/>
              <a:ext cx="3507557" cy="369332"/>
            </a:xfrm>
            <a:prstGeom prst="rect">
              <a:avLst/>
            </a:prstGeom>
            <a:noFill/>
          </p:spPr>
          <p:txBody>
            <a:bodyPr wrap="square" rtlCol="0">
              <a:spAutoFit/>
            </a:bodyPr>
            <a:lstStyle/>
            <a:p>
              <a:pPr algn="ctr"/>
              <a:r>
                <a:rPr lang="en-GB" sz="1800" dirty="0">
                  <a:solidFill>
                    <a:srgbClr val="333333"/>
                  </a:solidFill>
                </a:rPr>
                <a:t>How to insert a video</a:t>
              </a:r>
            </a:p>
          </p:txBody>
        </p:sp>
        <p:sp>
          <p:nvSpPr>
            <p:cNvPr id="37" name="Rectangle 36">
              <a:extLst>
                <a:ext uri="{FF2B5EF4-FFF2-40B4-BE49-F238E27FC236}">
                  <a16:creationId xmlns:a16="http://schemas.microsoft.com/office/drawing/2014/main" id="{37A58B61-3479-4D04-B49E-E3AA9826FF7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8" name="TextBox 37">
              <a:extLst>
                <a:ext uri="{FF2B5EF4-FFF2-40B4-BE49-F238E27FC236}">
                  <a16:creationId xmlns:a16="http://schemas.microsoft.com/office/drawing/2014/main" id="{74ECD20E-815A-45F6-A3A6-E14468D999F8}"/>
                </a:ext>
              </a:extLst>
            </p:cNvPr>
            <p:cNvSpPr txBox="1"/>
            <p:nvPr/>
          </p:nvSpPr>
          <p:spPr>
            <a:xfrm>
              <a:off x="838200" y="1790613"/>
              <a:ext cx="3410735"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video from your computer.</a:t>
              </a:r>
            </a:p>
          </p:txBody>
        </p:sp>
        <p:sp>
          <p:nvSpPr>
            <p:cNvPr id="39" name="TextBox 38">
              <a:extLst>
                <a:ext uri="{FF2B5EF4-FFF2-40B4-BE49-F238E27FC236}">
                  <a16:creationId xmlns:a16="http://schemas.microsoft.com/office/drawing/2014/main" id="{05300D40-F80E-4C57-AD5E-99918B43D0D7}"/>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Video </a:t>
              </a:r>
              <a:r>
                <a:rPr lang="en-GB" sz="1400" dirty="0">
                  <a:solidFill>
                    <a:srgbClr val="333333"/>
                  </a:solidFill>
                </a:rPr>
                <a:t>tab in the ribbon and use the tools to edit the image.</a:t>
              </a:r>
            </a:p>
          </p:txBody>
        </p:sp>
        <p:sp>
          <p:nvSpPr>
            <p:cNvPr id="40" name="TextBox 39">
              <a:extLst>
                <a:ext uri="{FF2B5EF4-FFF2-40B4-BE49-F238E27FC236}">
                  <a16:creationId xmlns:a16="http://schemas.microsoft.com/office/drawing/2014/main" id="{994B3E34-E65F-4C9A-AD0B-884ADA86BE48}"/>
                </a:ext>
              </a:extLst>
            </p:cNvPr>
            <p:cNvSpPr txBox="1"/>
            <p:nvPr/>
          </p:nvSpPr>
          <p:spPr>
            <a:xfrm>
              <a:off x="838199" y="3140309"/>
              <a:ext cx="3507557" cy="954107"/>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video. Drag the black markers to increase the background area, then use the white markers to fit the video to the area. </a:t>
              </a:r>
            </a:p>
          </p:txBody>
        </p:sp>
        <p:sp>
          <p:nvSpPr>
            <p:cNvPr id="41" name="TextBox 40">
              <a:extLst>
                <a:ext uri="{FF2B5EF4-FFF2-40B4-BE49-F238E27FC236}">
                  <a16:creationId xmlns:a16="http://schemas.microsoft.com/office/drawing/2014/main" id="{7D1B610C-37E7-4770-A344-0581515612C0}"/>
                </a:ext>
              </a:extLst>
            </p:cNvPr>
            <p:cNvSpPr txBox="1"/>
            <p:nvPr/>
          </p:nvSpPr>
          <p:spPr>
            <a:xfrm>
              <a:off x="838199" y="4078163"/>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2" name="TextBox 41">
              <a:extLst>
                <a:ext uri="{FF2B5EF4-FFF2-40B4-BE49-F238E27FC236}">
                  <a16:creationId xmlns:a16="http://schemas.microsoft.com/office/drawing/2014/main" id="{604C6D8C-B082-48FC-B4E8-F5E8FCEA9C2D}"/>
                </a:ext>
              </a:extLst>
            </p:cNvPr>
            <p:cNvSpPr txBox="1"/>
            <p:nvPr/>
          </p:nvSpPr>
          <p:spPr>
            <a:xfrm>
              <a:off x="838199" y="4622633"/>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3" name="TextBox 42">
              <a:extLst>
                <a:ext uri="{FF2B5EF4-FFF2-40B4-BE49-F238E27FC236}">
                  <a16:creationId xmlns:a16="http://schemas.microsoft.com/office/drawing/2014/main" id="{7AA7DD5E-1864-4167-BA6E-69D7694D6CA1}"/>
                </a:ext>
              </a:extLst>
            </p:cNvPr>
            <p:cNvSpPr txBox="1"/>
            <p:nvPr/>
          </p:nvSpPr>
          <p:spPr>
            <a:xfrm>
              <a:off x="838199" y="5185957"/>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Poster Frame </a:t>
              </a:r>
              <a:r>
                <a:rPr lang="en-GB" sz="1400" dirty="0">
                  <a:solidFill>
                    <a:srgbClr val="333333"/>
                  </a:solidFill>
                </a:rPr>
                <a:t>to change the preview image for the video clip.</a:t>
              </a:r>
            </a:p>
          </p:txBody>
        </p:sp>
      </p:grpSp>
      <p:cxnSp>
        <p:nvCxnSpPr>
          <p:cNvPr id="23" name="Straight Connector 22">
            <a:extLst>
              <a:ext uri="{FF2B5EF4-FFF2-40B4-BE49-F238E27FC236}">
                <a16:creationId xmlns:a16="http://schemas.microsoft.com/office/drawing/2014/main" id="{E996C7CC-E145-44B2-B3A9-4BC735D83FA7}"/>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5D61C15-D23F-4A09-9E21-EA407892CC05}"/>
              </a:ext>
            </a:extLst>
          </p:cNvPr>
          <p:cNvGrpSpPr/>
          <p:nvPr userDrawn="1"/>
        </p:nvGrpSpPr>
        <p:grpSpPr>
          <a:xfrm>
            <a:off x="12424407" y="1"/>
            <a:ext cx="3507559" cy="4637604"/>
            <a:chOff x="838199" y="1150070"/>
            <a:chExt cx="3507558" cy="4637604"/>
          </a:xfrm>
        </p:grpSpPr>
        <p:sp>
          <p:nvSpPr>
            <p:cNvPr id="25" name="Rectangle 24">
              <a:extLst>
                <a:ext uri="{FF2B5EF4-FFF2-40B4-BE49-F238E27FC236}">
                  <a16:creationId xmlns:a16="http://schemas.microsoft.com/office/drawing/2014/main" id="{749BBB7C-EB83-46E0-A4DB-A8AB0FD559F0}"/>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6" name="TextBox 25">
              <a:extLst>
                <a:ext uri="{FF2B5EF4-FFF2-40B4-BE49-F238E27FC236}">
                  <a16:creationId xmlns:a16="http://schemas.microsoft.com/office/drawing/2014/main" id="{7EBFB5C8-8BDB-436F-B5A7-69E0318D7375}"/>
                </a:ext>
              </a:extLst>
            </p:cNvPr>
            <p:cNvSpPr txBox="1"/>
            <p:nvPr/>
          </p:nvSpPr>
          <p:spPr>
            <a:xfrm>
              <a:off x="838200" y="1206435"/>
              <a:ext cx="3507557" cy="369332"/>
            </a:xfrm>
            <a:prstGeom prst="rect">
              <a:avLst/>
            </a:prstGeom>
            <a:noFill/>
          </p:spPr>
          <p:txBody>
            <a:bodyPr wrap="square" rtlCol="0">
              <a:spAutoFit/>
            </a:bodyPr>
            <a:lstStyle/>
            <a:p>
              <a:pPr algn="ctr"/>
              <a:r>
                <a:rPr lang="en-GB" sz="1800" dirty="0">
                  <a:solidFill>
                    <a:srgbClr val="333333"/>
                  </a:solidFill>
                </a:rPr>
                <a:t>How to insert a video</a:t>
              </a:r>
            </a:p>
          </p:txBody>
        </p:sp>
        <p:sp>
          <p:nvSpPr>
            <p:cNvPr id="28" name="Rectangle 27">
              <a:extLst>
                <a:ext uri="{FF2B5EF4-FFF2-40B4-BE49-F238E27FC236}">
                  <a16:creationId xmlns:a16="http://schemas.microsoft.com/office/drawing/2014/main" id="{4C1B22E9-64F7-4D42-A8B6-D5CB7269755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9" name="TextBox 28">
              <a:extLst>
                <a:ext uri="{FF2B5EF4-FFF2-40B4-BE49-F238E27FC236}">
                  <a16:creationId xmlns:a16="http://schemas.microsoft.com/office/drawing/2014/main" id="{926960E4-A791-4F51-9F26-C61F0CCB7355}"/>
                </a:ext>
              </a:extLst>
            </p:cNvPr>
            <p:cNvSpPr txBox="1"/>
            <p:nvPr/>
          </p:nvSpPr>
          <p:spPr>
            <a:xfrm>
              <a:off x="838200" y="1790613"/>
              <a:ext cx="3410735"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video from your computer.</a:t>
              </a:r>
            </a:p>
          </p:txBody>
        </p:sp>
        <p:sp>
          <p:nvSpPr>
            <p:cNvPr id="30" name="TextBox 29">
              <a:extLst>
                <a:ext uri="{FF2B5EF4-FFF2-40B4-BE49-F238E27FC236}">
                  <a16:creationId xmlns:a16="http://schemas.microsoft.com/office/drawing/2014/main" id="{01F4A9C7-B4D8-4332-BE7B-3793CB3BB9A8}"/>
                </a:ext>
              </a:extLst>
            </p:cNvPr>
            <p:cNvSpPr txBox="1"/>
            <p:nvPr/>
          </p:nvSpPr>
          <p:spPr>
            <a:xfrm>
              <a:off x="838199" y="2596305"/>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Video </a:t>
              </a:r>
              <a:r>
                <a:rPr lang="en-GB" sz="1400" dirty="0">
                  <a:solidFill>
                    <a:srgbClr val="333333"/>
                  </a:solidFill>
                </a:rPr>
                <a:t>tab in the ribbon and use the tools to edit the image.</a:t>
              </a:r>
            </a:p>
          </p:txBody>
        </p:sp>
        <p:sp>
          <p:nvSpPr>
            <p:cNvPr id="31" name="TextBox 30">
              <a:extLst>
                <a:ext uri="{FF2B5EF4-FFF2-40B4-BE49-F238E27FC236}">
                  <a16:creationId xmlns:a16="http://schemas.microsoft.com/office/drawing/2014/main" id="{5D8984FE-B514-4797-BA09-AAC433180A08}"/>
                </a:ext>
              </a:extLst>
            </p:cNvPr>
            <p:cNvSpPr txBox="1"/>
            <p:nvPr/>
          </p:nvSpPr>
          <p:spPr>
            <a:xfrm>
              <a:off x="838199" y="3140309"/>
              <a:ext cx="3507557" cy="954107"/>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video. Drag the black markers to increase the background area, then use the white markers to fit the video to the area. </a:t>
              </a:r>
            </a:p>
          </p:txBody>
        </p:sp>
        <p:sp>
          <p:nvSpPr>
            <p:cNvPr id="32" name="TextBox 31">
              <a:extLst>
                <a:ext uri="{FF2B5EF4-FFF2-40B4-BE49-F238E27FC236}">
                  <a16:creationId xmlns:a16="http://schemas.microsoft.com/office/drawing/2014/main" id="{F64DA0E1-1C8C-4B4B-AAA5-C4F812E66866}"/>
                </a:ext>
              </a:extLst>
            </p:cNvPr>
            <p:cNvSpPr txBox="1"/>
            <p:nvPr/>
          </p:nvSpPr>
          <p:spPr>
            <a:xfrm>
              <a:off x="838199" y="4078163"/>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3" name="TextBox 32">
              <a:extLst>
                <a:ext uri="{FF2B5EF4-FFF2-40B4-BE49-F238E27FC236}">
                  <a16:creationId xmlns:a16="http://schemas.microsoft.com/office/drawing/2014/main" id="{6A926656-3929-4CD4-A363-618C586CC575}"/>
                </a:ext>
              </a:extLst>
            </p:cNvPr>
            <p:cNvSpPr txBox="1"/>
            <p:nvPr/>
          </p:nvSpPr>
          <p:spPr>
            <a:xfrm>
              <a:off x="838199" y="4622633"/>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4" name="TextBox 43">
              <a:extLst>
                <a:ext uri="{FF2B5EF4-FFF2-40B4-BE49-F238E27FC236}">
                  <a16:creationId xmlns:a16="http://schemas.microsoft.com/office/drawing/2014/main" id="{95B435FB-5D56-44EF-85DD-D39B55247A96}"/>
                </a:ext>
              </a:extLst>
            </p:cNvPr>
            <p:cNvSpPr txBox="1"/>
            <p:nvPr/>
          </p:nvSpPr>
          <p:spPr>
            <a:xfrm>
              <a:off x="838199" y="5185957"/>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Poster Frame </a:t>
              </a:r>
              <a:r>
                <a:rPr lang="en-GB" sz="1400" dirty="0">
                  <a:solidFill>
                    <a:srgbClr val="333333"/>
                  </a:solidFill>
                </a:rPr>
                <a:t>to change the preview image for the video clip.</a:t>
              </a:r>
            </a:p>
          </p:txBody>
        </p:sp>
      </p:grpSp>
      <p:sp>
        <p:nvSpPr>
          <p:cNvPr id="50" name="Date Placeholder 2">
            <a:extLst>
              <a:ext uri="{FF2B5EF4-FFF2-40B4-BE49-F238E27FC236}">
                <a16:creationId xmlns:a16="http://schemas.microsoft.com/office/drawing/2014/main" id="{290F6E6C-3538-4637-A60E-4C0D1BC7366E}"/>
              </a:ext>
            </a:extLst>
          </p:cNvPr>
          <p:cNvSpPr>
            <a:spLocks noGrp="1"/>
          </p:cNvSpPr>
          <p:nvPr>
            <p:ph type="dt" sz="half" idx="10"/>
          </p:nvPr>
        </p:nvSpPr>
        <p:spPr>
          <a:xfrm>
            <a:off x="10079790" y="6356352"/>
            <a:ext cx="1279359" cy="309145"/>
          </a:xfrm>
        </p:spPr>
        <p:txBody>
          <a:bodyPr/>
          <a:lstStyle>
            <a:lvl1pPr>
              <a:defRPr>
                <a:solidFill>
                  <a:schemeClr val="bg1"/>
                </a:solidFill>
              </a:defRPr>
            </a:lvl1pPr>
          </a:lstStyle>
          <a:p>
            <a:r>
              <a:rPr lang="en-GB" dirty="0"/>
              <a:t>20 March 2019</a:t>
            </a:r>
          </a:p>
        </p:txBody>
      </p:sp>
      <p:sp>
        <p:nvSpPr>
          <p:cNvPr id="51" name="Footer Placeholder 3">
            <a:extLst>
              <a:ext uri="{FF2B5EF4-FFF2-40B4-BE49-F238E27FC236}">
                <a16:creationId xmlns:a16="http://schemas.microsoft.com/office/drawing/2014/main" id="{DF8CCE2C-012B-42A0-A156-1CA03952A3C5}"/>
              </a:ext>
            </a:extLst>
          </p:cNvPr>
          <p:cNvSpPr>
            <a:spLocks noGrp="1"/>
          </p:cNvSpPr>
          <p:nvPr>
            <p:ph type="ftr" sz="quarter" idx="11"/>
          </p:nvPr>
        </p:nvSpPr>
        <p:spPr>
          <a:xfrm>
            <a:off x="5964989" y="6356352"/>
            <a:ext cx="4114800" cy="309145"/>
          </a:xfrm>
        </p:spPr>
        <p:txBody>
          <a:bodyPr/>
          <a:lstStyle>
            <a:lvl1pPr>
              <a:defRPr>
                <a:solidFill>
                  <a:schemeClr val="bg1"/>
                </a:solidFill>
              </a:defRPr>
            </a:lvl1pPr>
          </a:lstStyle>
          <a:p>
            <a:r>
              <a:rPr lang="en-GB" dirty="0"/>
              <a:t>Bringing GPTW to life</a:t>
            </a:r>
          </a:p>
        </p:txBody>
      </p:sp>
      <p:sp>
        <p:nvSpPr>
          <p:cNvPr id="52" name="Text Placeholder 30">
            <a:extLst>
              <a:ext uri="{FF2B5EF4-FFF2-40B4-BE49-F238E27FC236}">
                <a16:creationId xmlns:a16="http://schemas.microsoft.com/office/drawing/2014/main" id="{57218570-5037-4C4D-84D5-5CF70296DAAD}"/>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45" name="Text Placeholder 18">
            <a:extLst>
              <a:ext uri="{FF2B5EF4-FFF2-40B4-BE49-F238E27FC236}">
                <a16:creationId xmlns:a16="http://schemas.microsoft.com/office/drawing/2014/main" id="{951A1075-AC3B-4B58-90CC-2069AFF222CA}"/>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355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lank w/ Image">
    <p:spTree>
      <p:nvGrpSpPr>
        <p:cNvPr id="1" name=""/>
        <p:cNvGrpSpPr/>
        <p:nvPr/>
      </p:nvGrpSpPr>
      <p:grpSpPr>
        <a:xfrm>
          <a:off x="0" y="0"/>
          <a:ext cx="0" cy="0"/>
          <a:chOff x="0" y="0"/>
          <a:chExt cx="0" cy="0"/>
        </a:xfrm>
      </p:grpSpPr>
      <p:sp>
        <p:nvSpPr>
          <p:cNvPr id="8" name="Picture Placeholder 12">
            <a:extLst>
              <a:ext uri="{FF2B5EF4-FFF2-40B4-BE49-F238E27FC236}">
                <a16:creationId xmlns:a16="http://schemas.microsoft.com/office/drawing/2014/main" id="{1547889C-3ECD-4AED-B2BD-978704ED0D74}"/>
              </a:ext>
            </a:extLst>
          </p:cNvPr>
          <p:cNvSpPr>
            <a:spLocks noGrp="1"/>
          </p:cNvSpPr>
          <p:nvPr>
            <p:ph type="pic" sz="quarter" idx="20" hasCustomPrompt="1"/>
          </p:nvPr>
        </p:nvSpPr>
        <p:spPr>
          <a:xfrm>
            <a:off x="6188477" y="-6096"/>
            <a:ext cx="6004761" cy="6864096"/>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image</a:t>
            </a:r>
          </a:p>
        </p:txBody>
      </p:sp>
      <p:sp>
        <p:nvSpPr>
          <p:cNvPr id="5" name="Slide Number Placeholder 4">
            <a:extLst>
              <a:ext uri="{FF2B5EF4-FFF2-40B4-BE49-F238E27FC236}">
                <a16:creationId xmlns:a16="http://schemas.microsoft.com/office/drawing/2014/main" id="{E5C8564D-DD8A-452A-91BB-0A375B563CDB}"/>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E483E759-0EA0-4DB6-ADC9-8313C6446D83}"/>
              </a:ext>
            </a:extLst>
          </p:cNvPr>
          <p:cNvGrpSpPr/>
          <p:nvPr/>
        </p:nvGrpSpPr>
        <p:grpSpPr>
          <a:xfrm>
            <a:off x="-3721608" y="1"/>
            <a:ext cx="3507559" cy="4472103"/>
            <a:chOff x="838198" y="1150069"/>
            <a:chExt cx="3507559" cy="4472103"/>
          </a:xfrm>
        </p:grpSpPr>
        <p:sp>
          <p:nvSpPr>
            <p:cNvPr id="10" name="Rectangle 9">
              <a:extLst>
                <a:ext uri="{FF2B5EF4-FFF2-40B4-BE49-F238E27FC236}">
                  <a16:creationId xmlns:a16="http://schemas.microsoft.com/office/drawing/2014/main" id="{CB650448-2B7D-4039-96FD-0BBEE06454F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1" name="TextBox 10">
              <a:extLst>
                <a:ext uri="{FF2B5EF4-FFF2-40B4-BE49-F238E27FC236}">
                  <a16:creationId xmlns:a16="http://schemas.microsoft.com/office/drawing/2014/main" id="{940FFC93-06DA-443A-B71C-EE42C9C8F659}"/>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12" name="Rectangle 11">
              <a:extLst>
                <a:ext uri="{FF2B5EF4-FFF2-40B4-BE49-F238E27FC236}">
                  <a16:creationId xmlns:a16="http://schemas.microsoft.com/office/drawing/2014/main" id="{6FCA2F0D-C4DC-45AD-B1B8-EE535DEA05E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3" name="TextBox 12">
              <a:extLst>
                <a:ext uri="{FF2B5EF4-FFF2-40B4-BE49-F238E27FC236}">
                  <a16:creationId xmlns:a16="http://schemas.microsoft.com/office/drawing/2014/main" id="{0C1B69D0-8E98-4DA2-80EE-3210C25D9145}"/>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14" name="TextBox 13">
              <a:extLst>
                <a:ext uri="{FF2B5EF4-FFF2-40B4-BE49-F238E27FC236}">
                  <a16:creationId xmlns:a16="http://schemas.microsoft.com/office/drawing/2014/main" id="{EEF40477-B401-4776-B7CF-6B8A0657FBF1}"/>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15" name="TextBox 14">
              <a:extLst>
                <a:ext uri="{FF2B5EF4-FFF2-40B4-BE49-F238E27FC236}">
                  <a16:creationId xmlns:a16="http://schemas.microsoft.com/office/drawing/2014/main" id="{9E148BF0-7C83-4B46-A786-811C463979E4}"/>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16" name="TextBox 15">
              <a:extLst>
                <a:ext uri="{FF2B5EF4-FFF2-40B4-BE49-F238E27FC236}">
                  <a16:creationId xmlns:a16="http://schemas.microsoft.com/office/drawing/2014/main" id="{8C61CF9B-DB1A-437C-823A-664B59C5E739}"/>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17" name="TextBox 16">
              <a:extLst>
                <a:ext uri="{FF2B5EF4-FFF2-40B4-BE49-F238E27FC236}">
                  <a16:creationId xmlns:a16="http://schemas.microsoft.com/office/drawing/2014/main" id="{7B741C09-A7A9-4A63-A3B8-CDA3EF6194CF}"/>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20" name="Group 19">
            <a:extLst>
              <a:ext uri="{FF2B5EF4-FFF2-40B4-BE49-F238E27FC236}">
                <a16:creationId xmlns:a16="http://schemas.microsoft.com/office/drawing/2014/main" id="{401278B2-122C-445E-B93F-24C4B4558D6C}"/>
              </a:ext>
            </a:extLst>
          </p:cNvPr>
          <p:cNvGrpSpPr/>
          <p:nvPr userDrawn="1"/>
        </p:nvGrpSpPr>
        <p:grpSpPr>
          <a:xfrm>
            <a:off x="-3721608" y="1"/>
            <a:ext cx="3507559" cy="4472103"/>
            <a:chOff x="838198" y="1150069"/>
            <a:chExt cx="3507559" cy="4472103"/>
          </a:xfrm>
        </p:grpSpPr>
        <p:sp>
          <p:nvSpPr>
            <p:cNvPr id="21" name="Rectangle 20">
              <a:extLst>
                <a:ext uri="{FF2B5EF4-FFF2-40B4-BE49-F238E27FC236}">
                  <a16:creationId xmlns:a16="http://schemas.microsoft.com/office/drawing/2014/main" id="{F15C539D-3ADA-43FA-8732-D53F0B44A0B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2" name="TextBox 21">
              <a:extLst>
                <a:ext uri="{FF2B5EF4-FFF2-40B4-BE49-F238E27FC236}">
                  <a16:creationId xmlns:a16="http://schemas.microsoft.com/office/drawing/2014/main" id="{E1960CF0-2558-4AF2-AF7A-03C4F1AB190D}"/>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23" name="Rectangle 22">
              <a:extLst>
                <a:ext uri="{FF2B5EF4-FFF2-40B4-BE49-F238E27FC236}">
                  <a16:creationId xmlns:a16="http://schemas.microsoft.com/office/drawing/2014/main" id="{9E0AF498-7081-46ED-841C-93C165929BA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4" name="TextBox 23">
              <a:extLst>
                <a:ext uri="{FF2B5EF4-FFF2-40B4-BE49-F238E27FC236}">
                  <a16:creationId xmlns:a16="http://schemas.microsoft.com/office/drawing/2014/main" id="{11BD81CB-9643-4179-B7E5-5C5A19A31B74}"/>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5" name="TextBox 24">
              <a:extLst>
                <a:ext uri="{FF2B5EF4-FFF2-40B4-BE49-F238E27FC236}">
                  <a16:creationId xmlns:a16="http://schemas.microsoft.com/office/drawing/2014/main" id="{68C0D456-B0DA-4EC9-957C-8EC0C6AD6BA6}"/>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26" name="TextBox 25">
              <a:extLst>
                <a:ext uri="{FF2B5EF4-FFF2-40B4-BE49-F238E27FC236}">
                  <a16:creationId xmlns:a16="http://schemas.microsoft.com/office/drawing/2014/main" id="{ACCEA106-AF4B-4D49-BF13-DBC8EF1A98E3}"/>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27" name="TextBox 26">
              <a:extLst>
                <a:ext uri="{FF2B5EF4-FFF2-40B4-BE49-F238E27FC236}">
                  <a16:creationId xmlns:a16="http://schemas.microsoft.com/office/drawing/2014/main" id="{2FE24680-A676-4CED-AF46-4F1DFFD4F2E4}"/>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28" name="TextBox 27">
              <a:extLst>
                <a:ext uri="{FF2B5EF4-FFF2-40B4-BE49-F238E27FC236}">
                  <a16:creationId xmlns:a16="http://schemas.microsoft.com/office/drawing/2014/main" id="{D93F7A7B-C3C6-42C1-B502-E7098855801E}"/>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0" name="Date Placeholder 2">
            <a:extLst>
              <a:ext uri="{FF2B5EF4-FFF2-40B4-BE49-F238E27FC236}">
                <a16:creationId xmlns:a16="http://schemas.microsoft.com/office/drawing/2014/main" id="{6E217DB8-DD38-4373-8D35-58BEEB647FCF}"/>
              </a:ext>
            </a:extLst>
          </p:cNvPr>
          <p:cNvSpPr>
            <a:spLocks noGrp="1"/>
          </p:cNvSpPr>
          <p:nvPr>
            <p:ph type="dt" sz="half" idx="10"/>
          </p:nvPr>
        </p:nvSpPr>
        <p:spPr>
          <a:xfrm>
            <a:off x="10079790" y="6356352"/>
            <a:ext cx="1279359" cy="309145"/>
          </a:xfrm>
        </p:spPr>
        <p:txBody>
          <a:bodyPr/>
          <a:lstStyle>
            <a:lvl1pPr>
              <a:defRPr>
                <a:solidFill>
                  <a:schemeClr val="tx1"/>
                </a:solidFill>
              </a:defRPr>
            </a:lvl1pPr>
          </a:lstStyle>
          <a:p>
            <a:r>
              <a:rPr lang="en-GB" dirty="0"/>
              <a:t>20 March 2019</a:t>
            </a:r>
          </a:p>
        </p:txBody>
      </p:sp>
      <p:sp>
        <p:nvSpPr>
          <p:cNvPr id="31" name="Footer Placeholder 3">
            <a:extLst>
              <a:ext uri="{FF2B5EF4-FFF2-40B4-BE49-F238E27FC236}">
                <a16:creationId xmlns:a16="http://schemas.microsoft.com/office/drawing/2014/main" id="{43F8D3DD-4FBD-4ED4-88B9-E30F102054B3}"/>
              </a:ext>
            </a:extLst>
          </p:cNvPr>
          <p:cNvSpPr>
            <a:spLocks noGrp="1"/>
          </p:cNvSpPr>
          <p:nvPr>
            <p:ph type="ftr" sz="quarter" idx="11"/>
          </p:nvPr>
        </p:nvSpPr>
        <p:spPr>
          <a:xfrm>
            <a:off x="5964989" y="6356352"/>
            <a:ext cx="4114800" cy="309145"/>
          </a:xfrm>
        </p:spPr>
        <p:txBody>
          <a:bodyPr/>
          <a:lstStyle>
            <a:lvl1pPr>
              <a:defRPr>
                <a:solidFill>
                  <a:schemeClr val="tx1"/>
                </a:solidFill>
              </a:defRPr>
            </a:lvl1pPr>
          </a:lstStyle>
          <a:p>
            <a:r>
              <a:rPr lang="en-GB" dirty="0"/>
              <a:t>Bringing GPTW to life</a:t>
            </a:r>
          </a:p>
        </p:txBody>
      </p:sp>
      <p:sp>
        <p:nvSpPr>
          <p:cNvPr id="32" name="Text Placeholder 30">
            <a:extLst>
              <a:ext uri="{FF2B5EF4-FFF2-40B4-BE49-F238E27FC236}">
                <a16:creationId xmlns:a16="http://schemas.microsoft.com/office/drawing/2014/main" id="{F6722181-F0FA-4D93-8EEE-ACFCE9CB98E3}"/>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9" name="Text Placeholder 18">
            <a:extLst>
              <a:ext uri="{FF2B5EF4-FFF2-40B4-BE49-F238E27FC236}">
                <a16:creationId xmlns:a16="http://schemas.microsoft.com/office/drawing/2014/main" id="{D8312FB7-869A-4530-A821-EE700284F5E6}"/>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61333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nk w/ Image (White Logo)">
    <p:spTree>
      <p:nvGrpSpPr>
        <p:cNvPr id="1" name=""/>
        <p:cNvGrpSpPr/>
        <p:nvPr/>
      </p:nvGrpSpPr>
      <p:grpSpPr>
        <a:xfrm>
          <a:off x="0" y="0"/>
          <a:ext cx="0" cy="0"/>
          <a:chOff x="0" y="0"/>
          <a:chExt cx="0" cy="0"/>
        </a:xfrm>
      </p:grpSpPr>
      <p:sp>
        <p:nvSpPr>
          <p:cNvPr id="8" name="Picture Placeholder 12">
            <a:extLst>
              <a:ext uri="{FF2B5EF4-FFF2-40B4-BE49-F238E27FC236}">
                <a16:creationId xmlns:a16="http://schemas.microsoft.com/office/drawing/2014/main" id="{1547889C-3ECD-4AED-B2BD-978704ED0D74}"/>
              </a:ext>
            </a:extLst>
          </p:cNvPr>
          <p:cNvSpPr>
            <a:spLocks noGrp="1"/>
          </p:cNvSpPr>
          <p:nvPr>
            <p:ph type="pic" sz="quarter" idx="20" hasCustomPrompt="1"/>
          </p:nvPr>
        </p:nvSpPr>
        <p:spPr>
          <a:xfrm>
            <a:off x="6188477" y="-6096"/>
            <a:ext cx="6004761" cy="6864096"/>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image</a:t>
            </a:r>
          </a:p>
        </p:txBody>
      </p:sp>
      <p:sp>
        <p:nvSpPr>
          <p:cNvPr id="5" name="Slide Number Placeholder 4">
            <a:extLst>
              <a:ext uri="{FF2B5EF4-FFF2-40B4-BE49-F238E27FC236}">
                <a16:creationId xmlns:a16="http://schemas.microsoft.com/office/drawing/2014/main" id="{E5C8564D-DD8A-452A-91BB-0A375B563CDB}"/>
              </a:ext>
            </a:extLst>
          </p:cNvPr>
          <p:cNvSpPr>
            <a:spLocks noGrp="1"/>
          </p:cNvSpPr>
          <p:nvPr>
            <p:ph type="sldNum" sz="quarter" idx="12"/>
          </p:nvPr>
        </p:nvSpPr>
        <p:spPr/>
        <p:txBody>
          <a:body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E483E759-0EA0-4DB6-ADC9-8313C6446D83}"/>
              </a:ext>
            </a:extLst>
          </p:cNvPr>
          <p:cNvGrpSpPr/>
          <p:nvPr/>
        </p:nvGrpSpPr>
        <p:grpSpPr>
          <a:xfrm>
            <a:off x="-3721608" y="1"/>
            <a:ext cx="3507559" cy="4472103"/>
            <a:chOff x="838198" y="1150069"/>
            <a:chExt cx="3507559" cy="4472103"/>
          </a:xfrm>
        </p:grpSpPr>
        <p:sp>
          <p:nvSpPr>
            <p:cNvPr id="10" name="Rectangle 9">
              <a:extLst>
                <a:ext uri="{FF2B5EF4-FFF2-40B4-BE49-F238E27FC236}">
                  <a16:creationId xmlns:a16="http://schemas.microsoft.com/office/drawing/2014/main" id="{CB650448-2B7D-4039-96FD-0BBEE06454F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1" name="TextBox 10">
              <a:extLst>
                <a:ext uri="{FF2B5EF4-FFF2-40B4-BE49-F238E27FC236}">
                  <a16:creationId xmlns:a16="http://schemas.microsoft.com/office/drawing/2014/main" id="{940FFC93-06DA-443A-B71C-EE42C9C8F659}"/>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12" name="Rectangle 11">
              <a:extLst>
                <a:ext uri="{FF2B5EF4-FFF2-40B4-BE49-F238E27FC236}">
                  <a16:creationId xmlns:a16="http://schemas.microsoft.com/office/drawing/2014/main" id="{6FCA2F0D-C4DC-45AD-B1B8-EE535DEA05E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3" name="TextBox 12">
              <a:extLst>
                <a:ext uri="{FF2B5EF4-FFF2-40B4-BE49-F238E27FC236}">
                  <a16:creationId xmlns:a16="http://schemas.microsoft.com/office/drawing/2014/main" id="{0C1B69D0-8E98-4DA2-80EE-3210C25D9145}"/>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14" name="TextBox 13">
              <a:extLst>
                <a:ext uri="{FF2B5EF4-FFF2-40B4-BE49-F238E27FC236}">
                  <a16:creationId xmlns:a16="http://schemas.microsoft.com/office/drawing/2014/main" id="{EEF40477-B401-4776-B7CF-6B8A0657FBF1}"/>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15" name="TextBox 14">
              <a:extLst>
                <a:ext uri="{FF2B5EF4-FFF2-40B4-BE49-F238E27FC236}">
                  <a16:creationId xmlns:a16="http://schemas.microsoft.com/office/drawing/2014/main" id="{9E148BF0-7C83-4B46-A786-811C463979E4}"/>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16" name="TextBox 15">
              <a:extLst>
                <a:ext uri="{FF2B5EF4-FFF2-40B4-BE49-F238E27FC236}">
                  <a16:creationId xmlns:a16="http://schemas.microsoft.com/office/drawing/2014/main" id="{8C61CF9B-DB1A-437C-823A-664B59C5E739}"/>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17" name="TextBox 16">
              <a:extLst>
                <a:ext uri="{FF2B5EF4-FFF2-40B4-BE49-F238E27FC236}">
                  <a16:creationId xmlns:a16="http://schemas.microsoft.com/office/drawing/2014/main" id="{7B741C09-A7A9-4A63-A3B8-CDA3EF6194CF}"/>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20" name="Group 19">
            <a:extLst>
              <a:ext uri="{FF2B5EF4-FFF2-40B4-BE49-F238E27FC236}">
                <a16:creationId xmlns:a16="http://schemas.microsoft.com/office/drawing/2014/main" id="{FB0BEAE5-7F0D-4FFD-AAE0-63E384E9D378}"/>
              </a:ext>
            </a:extLst>
          </p:cNvPr>
          <p:cNvGrpSpPr/>
          <p:nvPr userDrawn="1"/>
        </p:nvGrpSpPr>
        <p:grpSpPr>
          <a:xfrm>
            <a:off x="-3721608" y="1"/>
            <a:ext cx="3507559" cy="4472103"/>
            <a:chOff x="838198" y="1150069"/>
            <a:chExt cx="3507559" cy="4472103"/>
          </a:xfrm>
        </p:grpSpPr>
        <p:sp>
          <p:nvSpPr>
            <p:cNvPr id="21" name="Rectangle 20">
              <a:extLst>
                <a:ext uri="{FF2B5EF4-FFF2-40B4-BE49-F238E27FC236}">
                  <a16:creationId xmlns:a16="http://schemas.microsoft.com/office/drawing/2014/main" id="{8E3F9B26-FA5C-482F-998B-2FF1272F1DA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2" name="TextBox 21">
              <a:extLst>
                <a:ext uri="{FF2B5EF4-FFF2-40B4-BE49-F238E27FC236}">
                  <a16:creationId xmlns:a16="http://schemas.microsoft.com/office/drawing/2014/main" id="{79FF776D-E9AA-4053-8E49-9FCACA07FF1E}"/>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23" name="Rectangle 22">
              <a:extLst>
                <a:ext uri="{FF2B5EF4-FFF2-40B4-BE49-F238E27FC236}">
                  <a16:creationId xmlns:a16="http://schemas.microsoft.com/office/drawing/2014/main" id="{B8A60821-A49E-4660-832B-6B7C807A9A2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4" name="TextBox 23">
              <a:extLst>
                <a:ext uri="{FF2B5EF4-FFF2-40B4-BE49-F238E27FC236}">
                  <a16:creationId xmlns:a16="http://schemas.microsoft.com/office/drawing/2014/main" id="{DC1F02F0-C637-4E43-97C2-5EBC9A99E977}"/>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5" name="TextBox 24">
              <a:extLst>
                <a:ext uri="{FF2B5EF4-FFF2-40B4-BE49-F238E27FC236}">
                  <a16:creationId xmlns:a16="http://schemas.microsoft.com/office/drawing/2014/main" id="{19408E3D-D982-4F05-95FB-52CFF27747F8}"/>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26" name="TextBox 25">
              <a:extLst>
                <a:ext uri="{FF2B5EF4-FFF2-40B4-BE49-F238E27FC236}">
                  <a16:creationId xmlns:a16="http://schemas.microsoft.com/office/drawing/2014/main" id="{33413090-6CDC-497A-8BC2-71047A553B9A}"/>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27" name="TextBox 26">
              <a:extLst>
                <a:ext uri="{FF2B5EF4-FFF2-40B4-BE49-F238E27FC236}">
                  <a16:creationId xmlns:a16="http://schemas.microsoft.com/office/drawing/2014/main" id="{42646BEE-78C1-42AD-BEB0-9BEE7F858740}"/>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28" name="TextBox 27">
              <a:extLst>
                <a:ext uri="{FF2B5EF4-FFF2-40B4-BE49-F238E27FC236}">
                  <a16:creationId xmlns:a16="http://schemas.microsoft.com/office/drawing/2014/main" id="{3F60FBCF-BEF5-4256-8D75-9D220DEF70EB}"/>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1" name="Date Placeholder 2">
            <a:extLst>
              <a:ext uri="{FF2B5EF4-FFF2-40B4-BE49-F238E27FC236}">
                <a16:creationId xmlns:a16="http://schemas.microsoft.com/office/drawing/2014/main" id="{6E217DB8-DD38-4373-8D35-58BEEB647FCF}"/>
              </a:ext>
            </a:extLst>
          </p:cNvPr>
          <p:cNvSpPr>
            <a:spLocks noGrp="1"/>
          </p:cNvSpPr>
          <p:nvPr>
            <p:ph type="dt" sz="half" idx="10"/>
          </p:nvPr>
        </p:nvSpPr>
        <p:spPr>
          <a:xfrm>
            <a:off x="10079790" y="6356352"/>
            <a:ext cx="1279359" cy="309145"/>
          </a:xfrm>
        </p:spPr>
        <p:txBody>
          <a:bodyPr/>
          <a:lstStyle>
            <a:lvl1pPr>
              <a:defRPr>
                <a:solidFill>
                  <a:schemeClr val="bg1"/>
                </a:solidFill>
              </a:defRPr>
            </a:lvl1pPr>
          </a:lstStyle>
          <a:p>
            <a:r>
              <a:rPr lang="en-GB" dirty="0"/>
              <a:t>20 March 2019</a:t>
            </a:r>
          </a:p>
        </p:txBody>
      </p:sp>
      <p:sp>
        <p:nvSpPr>
          <p:cNvPr id="32" name="Footer Placeholder 3">
            <a:extLst>
              <a:ext uri="{FF2B5EF4-FFF2-40B4-BE49-F238E27FC236}">
                <a16:creationId xmlns:a16="http://schemas.microsoft.com/office/drawing/2014/main" id="{43F8D3DD-4FBD-4ED4-88B9-E30F102054B3}"/>
              </a:ext>
            </a:extLst>
          </p:cNvPr>
          <p:cNvSpPr>
            <a:spLocks noGrp="1"/>
          </p:cNvSpPr>
          <p:nvPr>
            <p:ph type="ftr" sz="quarter" idx="11"/>
          </p:nvPr>
        </p:nvSpPr>
        <p:spPr>
          <a:xfrm>
            <a:off x="5964989" y="6356352"/>
            <a:ext cx="4114800" cy="309145"/>
          </a:xfrm>
        </p:spPr>
        <p:txBody>
          <a:bodyPr/>
          <a:lstStyle>
            <a:lvl1pPr>
              <a:defRPr>
                <a:solidFill>
                  <a:schemeClr val="bg1"/>
                </a:solidFill>
              </a:defRPr>
            </a:lvl1pPr>
          </a:lstStyle>
          <a:p>
            <a:r>
              <a:rPr lang="en-GB" dirty="0"/>
              <a:t>Bringing GPTW to life</a:t>
            </a:r>
          </a:p>
        </p:txBody>
      </p:sp>
      <p:sp>
        <p:nvSpPr>
          <p:cNvPr id="33" name="Text Placeholder 30">
            <a:extLst>
              <a:ext uri="{FF2B5EF4-FFF2-40B4-BE49-F238E27FC236}">
                <a16:creationId xmlns:a16="http://schemas.microsoft.com/office/drawing/2014/main" id="{4D5CB626-7EA8-49A9-9704-DEB6DF5EB3DB}"/>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9" name="Text Placeholder 18">
            <a:extLst>
              <a:ext uri="{FF2B5EF4-FFF2-40B4-BE49-F238E27FC236}">
                <a16:creationId xmlns:a16="http://schemas.microsoft.com/office/drawing/2014/main" id="{35C44FD9-E9B0-4EB3-B734-F22FA293C0C1}"/>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71072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3F392FE-CAA6-4FD5-ACDF-C42CD643E0ED}"/>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219E7528-D1B8-4906-886C-660D432638AF}"/>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432F6D4F-AA4B-4822-BF0D-DE8EF2331C22}"/>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7" name="Text Placeholder 6">
            <a:extLst>
              <a:ext uri="{FF2B5EF4-FFF2-40B4-BE49-F238E27FC236}">
                <a16:creationId xmlns:a16="http://schemas.microsoft.com/office/drawing/2014/main" id="{C37E9940-D87C-458D-B6D6-C23A0C217846}"/>
              </a:ext>
            </a:extLst>
          </p:cNvPr>
          <p:cNvSpPr>
            <a:spLocks noGrp="1"/>
          </p:cNvSpPr>
          <p:nvPr>
            <p:ph type="body" sz="quarter" idx="16" hasCustomPrompt="1"/>
          </p:nvPr>
        </p:nvSpPr>
        <p:spPr>
          <a:xfrm>
            <a:off x="4419600" y="1022824"/>
            <a:ext cx="5953125" cy="526197"/>
          </a:xfrm>
        </p:spPr>
        <p:txBody>
          <a:bodyPr anchor="ctr"/>
          <a:lstStyle>
            <a:lvl1pPr>
              <a:defRPr sz="1800">
                <a:solidFill>
                  <a:srgbClr val="830051"/>
                </a:solidFill>
                <a:latin typeface="+mj-lt"/>
              </a:defRPr>
            </a:lvl1pPr>
          </a:lstStyle>
          <a:p>
            <a:pPr lvl="0"/>
            <a:r>
              <a:rPr lang="en-US"/>
              <a:t>Enter subtitle here</a:t>
            </a:r>
            <a:endParaRPr lang="en-GB"/>
          </a:p>
        </p:txBody>
      </p:sp>
      <p:sp>
        <p:nvSpPr>
          <p:cNvPr id="12" name="Text Placeholder 12">
            <a:extLst>
              <a:ext uri="{FF2B5EF4-FFF2-40B4-BE49-F238E27FC236}">
                <a16:creationId xmlns:a16="http://schemas.microsoft.com/office/drawing/2014/main" id="{6208ADFE-0A32-4EAA-9B3E-BD536728F7B6}"/>
              </a:ext>
            </a:extLst>
          </p:cNvPr>
          <p:cNvSpPr>
            <a:spLocks noGrp="1"/>
          </p:cNvSpPr>
          <p:nvPr>
            <p:ph type="body" sz="quarter" idx="15" hasCustomPrompt="1"/>
          </p:nvPr>
        </p:nvSpPr>
        <p:spPr>
          <a:xfrm>
            <a:off x="4419602" y="1596788"/>
            <a:ext cx="6570663" cy="4099163"/>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 name="Group 9">
            <a:extLst>
              <a:ext uri="{FF2B5EF4-FFF2-40B4-BE49-F238E27FC236}">
                <a16:creationId xmlns:a16="http://schemas.microsoft.com/office/drawing/2014/main" id="{91CB75EB-2A4E-41CD-8D82-31899433E3C5}"/>
              </a:ext>
            </a:extLst>
          </p:cNvPr>
          <p:cNvGrpSpPr/>
          <p:nvPr/>
        </p:nvGrpSpPr>
        <p:grpSpPr>
          <a:xfrm>
            <a:off x="12406049" y="1"/>
            <a:ext cx="3507559" cy="1958643"/>
            <a:chOff x="838199" y="1150070"/>
            <a:chExt cx="3507558" cy="1958642"/>
          </a:xfrm>
          <a:solidFill>
            <a:schemeClr val="tx1"/>
          </a:solidFill>
        </p:grpSpPr>
        <p:sp>
          <p:nvSpPr>
            <p:cNvPr id="13" name="Rectangle 12">
              <a:extLst>
                <a:ext uri="{FF2B5EF4-FFF2-40B4-BE49-F238E27FC236}">
                  <a16:creationId xmlns:a16="http://schemas.microsoft.com/office/drawing/2014/main" id="{DCE1EF85-18C0-46BB-A0D2-035DA5A60A9A}"/>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4" name="TextBox 13">
              <a:extLst>
                <a:ext uri="{FF2B5EF4-FFF2-40B4-BE49-F238E27FC236}">
                  <a16:creationId xmlns:a16="http://schemas.microsoft.com/office/drawing/2014/main" id="{F209ED29-A8C9-4AEA-8D16-21346DE42549}"/>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15" name="Rectangle 14">
              <a:extLst>
                <a:ext uri="{FF2B5EF4-FFF2-40B4-BE49-F238E27FC236}">
                  <a16:creationId xmlns:a16="http://schemas.microsoft.com/office/drawing/2014/main" id="{F630B6A6-355A-49B3-BAA2-441BB7B4CE79}"/>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6" name="TextBox 15">
              <a:extLst>
                <a:ext uri="{FF2B5EF4-FFF2-40B4-BE49-F238E27FC236}">
                  <a16:creationId xmlns:a16="http://schemas.microsoft.com/office/drawing/2014/main" id="{BC6A0489-B934-46AE-9527-AC0F7E411DE7}"/>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17" name="TextBox 16">
              <a:extLst>
                <a:ext uri="{FF2B5EF4-FFF2-40B4-BE49-F238E27FC236}">
                  <a16:creationId xmlns:a16="http://schemas.microsoft.com/office/drawing/2014/main" id="{2F14B95C-8B1A-48CD-BDED-7978B4ADDBD6}"/>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18" name="Group 17">
            <a:extLst>
              <a:ext uri="{FF2B5EF4-FFF2-40B4-BE49-F238E27FC236}">
                <a16:creationId xmlns:a16="http://schemas.microsoft.com/office/drawing/2014/main" id="{03641EF6-0D58-4FB8-82A8-89587669D1FB}"/>
              </a:ext>
            </a:extLst>
          </p:cNvPr>
          <p:cNvGrpSpPr/>
          <p:nvPr userDrawn="1"/>
        </p:nvGrpSpPr>
        <p:grpSpPr>
          <a:xfrm>
            <a:off x="12406049" y="1"/>
            <a:ext cx="3507559" cy="1958643"/>
            <a:chOff x="838199" y="1150070"/>
            <a:chExt cx="3507558" cy="1958642"/>
          </a:xfrm>
          <a:solidFill>
            <a:schemeClr val="tx1"/>
          </a:solidFill>
        </p:grpSpPr>
        <p:sp>
          <p:nvSpPr>
            <p:cNvPr id="19" name="Rectangle 18">
              <a:extLst>
                <a:ext uri="{FF2B5EF4-FFF2-40B4-BE49-F238E27FC236}">
                  <a16:creationId xmlns:a16="http://schemas.microsoft.com/office/drawing/2014/main" id="{F91145F2-DEC8-41F3-AEBD-4BD15F77DA7A}"/>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0" name="TextBox 19">
              <a:extLst>
                <a:ext uri="{FF2B5EF4-FFF2-40B4-BE49-F238E27FC236}">
                  <a16:creationId xmlns:a16="http://schemas.microsoft.com/office/drawing/2014/main" id="{4E543285-D900-4CD9-A317-E1B79F1AD4C5}"/>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1" name="Rectangle 20">
              <a:extLst>
                <a:ext uri="{FF2B5EF4-FFF2-40B4-BE49-F238E27FC236}">
                  <a16:creationId xmlns:a16="http://schemas.microsoft.com/office/drawing/2014/main" id="{3C993F48-E51C-422E-B37B-874689650B06}"/>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2" name="TextBox 21">
              <a:extLst>
                <a:ext uri="{FF2B5EF4-FFF2-40B4-BE49-F238E27FC236}">
                  <a16:creationId xmlns:a16="http://schemas.microsoft.com/office/drawing/2014/main" id="{9F9B462C-16DF-486D-9598-3768F9F1B12A}"/>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23" name="TextBox 22">
              <a:extLst>
                <a:ext uri="{FF2B5EF4-FFF2-40B4-BE49-F238E27FC236}">
                  <a16:creationId xmlns:a16="http://schemas.microsoft.com/office/drawing/2014/main" id="{2055AECE-E61F-4D4C-8037-8514F953870E}"/>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sp>
        <p:nvSpPr>
          <p:cNvPr id="24" name="TextBox 23"/>
          <p:cNvSpPr txBox="1"/>
          <p:nvPr userDrawn="1"/>
        </p:nvSpPr>
        <p:spPr>
          <a:xfrm>
            <a:off x="2466753" y="1998921"/>
            <a:ext cx="914400" cy="914400"/>
          </a:xfrm>
          <a:prstGeom prst="rect">
            <a:avLst/>
          </a:prstGeom>
          <a:noFill/>
        </p:spPr>
        <p:txBody>
          <a:bodyPr wrap="none" rtlCol="0">
            <a:noAutofit/>
          </a:bodyPr>
          <a:lstStyle/>
          <a:p>
            <a:pPr algn="l">
              <a:lnSpc>
                <a:spcPct val="90000"/>
              </a:lnSpc>
              <a:spcAft>
                <a:spcPts val="600"/>
              </a:spcAft>
            </a:pPr>
            <a:endParaRPr lang="en-US" sz="1800" dirty="0">
              <a:solidFill>
                <a:schemeClr val="tx2"/>
              </a:solidFill>
            </a:endParaRPr>
          </a:p>
        </p:txBody>
      </p:sp>
      <p:sp>
        <p:nvSpPr>
          <p:cNvPr id="25" name="Text Placeholder 10">
            <a:extLst>
              <a:ext uri="{FF2B5EF4-FFF2-40B4-BE49-F238E27FC236}">
                <a16:creationId xmlns:a16="http://schemas.microsoft.com/office/drawing/2014/main" id="{03E7DD3B-A993-48BE-8628-E61AE1BFE2B1}"/>
              </a:ext>
            </a:extLst>
          </p:cNvPr>
          <p:cNvSpPr>
            <a:spLocks noGrp="1"/>
          </p:cNvSpPr>
          <p:nvPr>
            <p:ph type="body" sz="quarter" idx="14" hasCustomPrompt="1"/>
          </p:nvPr>
        </p:nvSpPr>
        <p:spPr>
          <a:xfrm>
            <a:off x="-774032" y="-179999"/>
            <a:ext cx="4195235" cy="4195235"/>
          </a:xfrm>
          <a:prstGeom prst="ellipse">
            <a:avLst/>
          </a:prstGeom>
          <a:solidFill>
            <a:srgbClr val="9DB0AC"/>
          </a:solidFill>
        </p:spPr>
        <p:txBody>
          <a:bodyPr lIns="324000" tIns="503998" rIns="180000" bIns="1080000"/>
          <a:lstStyle>
            <a:lvl1pPr algn="l">
              <a:defRPr sz="3600">
                <a:solidFill>
                  <a:schemeClr val="tx2"/>
                </a:solidFill>
                <a:latin typeface="+mj-lt"/>
              </a:defRPr>
            </a:lvl1pPr>
          </a:lstStyle>
          <a:p>
            <a:pPr lvl="0"/>
            <a:r>
              <a:rPr lang="en-GB"/>
              <a:t> </a:t>
            </a:r>
          </a:p>
        </p:txBody>
      </p:sp>
      <p:sp>
        <p:nvSpPr>
          <p:cNvPr id="26" name="Title 1">
            <a:extLst>
              <a:ext uri="{FF2B5EF4-FFF2-40B4-BE49-F238E27FC236}">
                <a16:creationId xmlns:a16="http://schemas.microsoft.com/office/drawing/2014/main" id="{79FA0E8A-8D1C-4532-B9A3-4647CFB71D11}"/>
              </a:ext>
            </a:extLst>
          </p:cNvPr>
          <p:cNvSpPr>
            <a:spLocks noGrp="1"/>
          </p:cNvSpPr>
          <p:nvPr>
            <p:ph type="title" hasCustomPrompt="1"/>
          </p:nvPr>
        </p:nvSpPr>
        <p:spPr>
          <a:xfrm>
            <a:off x="318840" y="1022686"/>
            <a:ext cx="2998519" cy="1920540"/>
          </a:xfrm>
          <a:noFill/>
        </p:spPr>
        <p:txBody>
          <a:bodyPr/>
          <a:lstStyle>
            <a:lvl1pPr>
              <a:defRPr>
                <a:solidFill>
                  <a:schemeClr val="bg1"/>
                </a:solidFill>
              </a:defRPr>
            </a:lvl1pPr>
          </a:lstStyle>
          <a:p>
            <a:r>
              <a:rPr lang="en-US"/>
              <a:t>Enter title here</a:t>
            </a:r>
            <a:endParaRPr lang="en-GB"/>
          </a:p>
        </p:txBody>
      </p:sp>
      <p:sp>
        <p:nvSpPr>
          <p:cNvPr id="27" name="Text Placeholder 8">
            <a:extLst>
              <a:ext uri="{FF2B5EF4-FFF2-40B4-BE49-F238E27FC236}">
                <a16:creationId xmlns:a16="http://schemas.microsoft.com/office/drawing/2014/main" id="{7E1C2676-28D9-41B5-BDCC-794AD85F47BB}"/>
              </a:ext>
            </a:extLst>
          </p:cNvPr>
          <p:cNvSpPr>
            <a:spLocks noGrp="1"/>
          </p:cNvSpPr>
          <p:nvPr>
            <p:ph type="body" sz="quarter" idx="13" hasCustomPrompt="1"/>
          </p:nvPr>
        </p:nvSpPr>
        <p:spPr>
          <a:xfrm>
            <a:off x="318838" y="2682000"/>
            <a:ext cx="2349935" cy="1450379"/>
          </a:xfrm>
          <a:noFill/>
        </p:spPr>
        <p:txBody>
          <a:bodyPr/>
          <a:lstStyle>
            <a:lvl1pPr>
              <a:defRPr sz="2800">
                <a:solidFill>
                  <a:schemeClr val="bg1"/>
                </a:solidFill>
              </a:defRPr>
            </a:lvl1pPr>
            <a:lvl2pPr>
              <a:defRPr sz="2800"/>
            </a:lvl2pPr>
            <a:lvl3pPr>
              <a:defRPr sz="2400"/>
            </a:lvl3pPr>
            <a:lvl4pPr>
              <a:defRPr sz="2000"/>
            </a:lvl4pPr>
            <a:lvl5pPr>
              <a:defRPr sz="2000"/>
            </a:lvl5pPr>
          </a:lstStyle>
          <a:p>
            <a:pPr lvl="0"/>
            <a:r>
              <a:rPr lang="en-US"/>
              <a:t>Enter text here</a:t>
            </a:r>
          </a:p>
        </p:txBody>
      </p:sp>
      <p:sp>
        <p:nvSpPr>
          <p:cNvPr id="28" name="Text Placeholder 18">
            <a:extLst>
              <a:ext uri="{FF2B5EF4-FFF2-40B4-BE49-F238E27FC236}">
                <a16:creationId xmlns:a16="http://schemas.microsoft.com/office/drawing/2014/main" id="{213D138E-1B6B-4949-8A19-ED1D52A7D217}"/>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323117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ree Column(Colour B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318839" y="1022686"/>
            <a:ext cx="3148259" cy="1920540"/>
          </a:xfrm>
        </p:spPr>
        <p:txBody>
          <a:bodyPr/>
          <a:lstStyle>
            <a:lvl1pPr>
              <a:defRPr>
                <a:solidFill>
                  <a:schemeClr val="bg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bg1"/>
                </a:solidFill>
              </a:defRPr>
            </a:lvl1pPr>
          </a:lstStyle>
          <a:p>
            <a:r>
              <a:rPr lang="en-GB" dirty="0"/>
              <a:t>20 March 2019</a:t>
            </a:r>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bg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3534771" y="1071350"/>
            <a:ext cx="0" cy="51383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7ADC9CC-931E-455F-A53A-98084F2BC128}"/>
              </a:ext>
            </a:extLst>
          </p:cNvPr>
          <p:cNvSpPr>
            <a:spLocks noGrp="1"/>
          </p:cNvSpPr>
          <p:nvPr>
            <p:ph type="body" sz="quarter" idx="13" hasCustomPrompt="1"/>
          </p:nvPr>
        </p:nvSpPr>
        <p:spPr>
          <a:xfrm>
            <a:off x="318837" y="3429000"/>
            <a:ext cx="3148259" cy="2222864"/>
          </a:xfrm>
        </p:spPr>
        <p:txBody>
          <a:bodyPr/>
          <a:lstStyle>
            <a:lvl1pPr>
              <a:defRPr sz="2800">
                <a:solidFill>
                  <a:schemeClr val="bg1"/>
                </a:solidFill>
              </a:defRPr>
            </a:lvl1pPr>
            <a:lvl2pPr>
              <a:defRPr sz="2800"/>
            </a:lvl2pPr>
            <a:lvl3pPr>
              <a:defRPr sz="2400"/>
            </a:lvl3pPr>
            <a:lvl4pPr>
              <a:defRPr sz="2000"/>
            </a:lvl4pPr>
            <a:lvl5pPr>
              <a:defRPr sz="2000"/>
            </a:lvl5pPr>
          </a:lstStyle>
          <a:p>
            <a:pPr lvl="0"/>
            <a:r>
              <a:rPr lang="en-US"/>
              <a:t>Enter text here</a:t>
            </a:r>
          </a:p>
        </p:txBody>
      </p:sp>
      <p:cxnSp>
        <p:nvCxnSpPr>
          <p:cNvPr id="14" name="Straight Connector 13">
            <a:extLst>
              <a:ext uri="{FF2B5EF4-FFF2-40B4-BE49-F238E27FC236}">
                <a16:creationId xmlns:a16="http://schemas.microsoft.com/office/drawing/2014/main" id="{4AFCB426-B966-4E6D-8F07-084D762D101F}"/>
              </a:ext>
            </a:extLst>
          </p:cNvPr>
          <p:cNvCxnSpPr/>
          <p:nvPr/>
        </p:nvCxnSpPr>
        <p:spPr>
          <a:xfrm>
            <a:off x="8008907" y="1071350"/>
            <a:ext cx="0" cy="51383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53CCC1E6-B5E6-4920-BB88-DDE706FE9D72}"/>
              </a:ext>
            </a:extLst>
          </p:cNvPr>
          <p:cNvSpPr>
            <a:spLocks noGrp="1"/>
          </p:cNvSpPr>
          <p:nvPr>
            <p:ph type="body" sz="quarter" idx="15" hasCustomPrompt="1"/>
          </p:nvPr>
        </p:nvSpPr>
        <p:spPr>
          <a:xfrm>
            <a:off x="8500717" y="3171656"/>
            <a:ext cx="2974107" cy="2974107"/>
          </a:xfrm>
          <a:prstGeom prst="ellipse">
            <a:avLst/>
          </a:prstGeom>
          <a:solidFill>
            <a:schemeClr val="bg1"/>
          </a:solidFill>
        </p:spPr>
        <p:txBody>
          <a:bodyPr anchor="ctr"/>
          <a:lstStyle>
            <a:lvl1pPr algn="ctr">
              <a:defRPr sz="2400">
                <a:solidFill>
                  <a:schemeClr val="accent2"/>
                </a:solidFill>
                <a:latin typeface="+mj-lt"/>
              </a:defRPr>
            </a:lvl1pPr>
          </a:lstStyle>
          <a:p>
            <a:pPr lvl="0"/>
            <a:r>
              <a:rPr lang="en-GB"/>
              <a:t>Enter text here</a:t>
            </a:r>
          </a:p>
        </p:txBody>
      </p:sp>
      <p:grpSp>
        <p:nvGrpSpPr>
          <p:cNvPr id="24" name="Group 23">
            <a:extLst>
              <a:ext uri="{FF2B5EF4-FFF2-40B4-BE49-F238E27FC236}">
                <a16:creationId xmlns:a16="http://schemas.microsoft.com/office/drawing/2014/main" id="{DF7C1190-0466-4192-A2E8-57E0FD2EEEF0}"/>
              </a:ext>
            </a:extLst>
          </p:cNvPr>
          <p:cNvGrpSpPr/>
          <p:nvPr/>
        </p:nvGrpSpPr>
        <p:grpSpPr>
          <a:xfrm>
            <a:off x="-3721606" y="2"/>
            <a:ext cx="3507559" cy="1698172"/>
            <a:chOff x="838199" y="1150070"/>
            <a:chExt cx="3507558" cy="1698171"/>
          </a:xfrm>
          <a:solidFill>
            <a:schemeClr val="tx1"/>
          </a:solidFill>
        </p:grpSpPr>
        <p:sp>
          <p:nvSpPr>
            <p:cNvPr id="25" name="Rectangle 24">
              <a:extLst>
                <a:ext uri="{FF2B5EF4-FFF2-40B4-BE49-F238E27FC236}">
                  <a16:creationId xmlns:a16="http://schemas.microsoft.com/office/drawing/2014/main" id="{5CCB882C-8B7D-4B63-AF8B-CB333727F021}"/>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6" name="TextBox 25">
              <a:extLst>
                <a:ext uri="{FF2B5EF4-FFF2-40B4-BE49-F238E27FC236}">
                  <a16:creationId xmlns:a16="http://schemas.microsoft.com/office/drawing/2014/main" id="{45D992F2-0E1A-4CCD-AA91-3AEAEB35D8F5}"/>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background colour</a:t>
              </a:r>
            </a:p>
          </p:txBody>
        </p:sp>
        <p:sp>
          <p:nvSpPr>
            <p:cNvPr id="27" name="Rectangle 26">
              <a:extLst>
                <a:ext uri="{FF2B5EF4-FFF2-40B4-BE49-F238E27FC236}">
                  <a16:creationId xmlns:a16="http://schemas.microsoft.com/office/drawing/2014/main" id="{CC3B6660-CDCB-4AE0-9309-0671C337E83D}"/>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8" name="TextBox 27">
              <a:extLst>
                <a:ext uri="{FF2B5EF4-FFF2-40B4-BE49-F238E27FC236}">
                  <a16:creationId xmlns:a16="http://schemas.microsoft.com/office/drawing/2014/main" id="{19B47818-1C18-46DC-9D8E-E7B90626ECC7}"/>
                </a:ext>
              </a:extLst>
            </p:cNvPr>
            <p:cNvSpPr txBox="1"/>
            <p:nvPr/>
          </p:nvSpPr>
          <p:spPr>
            <a:xfrm>
              <a:off x="838199" y="1867807"/>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slide and click</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9" name="TextBox 28">
              <a:extLst>
                <a:ext uri="{FF2B5EF4-FFF2-40B4-BE49-F238E27FC236}">
                  <a16:creationId xmlns:a16="http://schemas.microsoft.com/office/drawing/2014/main" id="{BFC52ECA-4A9D-410F-A6B6-DF100E44F9A0}"/>
                </a:ext>
              </a:extLst>
            </p:cNvPr>
            <p:cNvSpPr txBox="1"/>
            <p:nvPr/>
          </p:nvSpPr>
          <p:spPr>
            <a:xfrm>
              <a:off x="838199" y="2415081"/>
              <a:ext cx="3507557" cy="307777"/>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Under </a:t>
              </a:r>
              <a:r>
                <a:rPr lang="en-GB" sz="1400" b="1" dirty="0">
                  <a:solidFill>
                    <a:srgbClr val="333333"/>
                  </a:solidFill>
                </a:rPr>
                <a:t>Solid Fill</a:t>
              </a:r>
              <a:r>
                <a:rPr lang="en-GB" sz="1400" dirty="0">
                  <a:solidFill>
                    <a:srgbClr val="333333"/>
                  </a:solidFill>
                </a:rPr>
                <a:t>, choose the desired colour.</a:t>
              </a:r>
            </a:p>
          </p:txBody>
        </p:sp>
      </p:grpSp>
      <p:sp>
        <p:nvSpPr>
          <p:cNvPr id="7" name="Text Placeholder 6">
            <a:extLst>
              <a:ext uri="{FF2B5EF4-FFF2-40B4-BE49-F238E27FC236}">
                <a16:creationId xmlns:a16="http://schemas.microsoft.com/office/drawing/2014/main" id="{A194E529-1A29-4FA3-B7E1-AF9194291621}"/>
              </a:ext>
            </a:extLst>
          </p:cNvPr>
          <p:cNvSpPr>
            <a:spLocks noGrp="1"/>
          </p:cNvSpPr>
          <p:nvPr>
            <p:ph type="body" sz="quarter" idx="16" hasCustomPrompt="1"/>
          </p:nvPr>
        </p:nvSpPr>
        <p:spPr>
          <a:xfrm>
            <a:off x="319089" y="5748340"/>
            <a:ext cx="3148012" cy="490537"/>
          </a:xfrm>
        </p:spPr>
        <p:txBody>
          <a:bodyPr/>
          <a:lstStyle>
            <a:lvl1pPr>
              <a:defRPr sz="1051">
                <a:solidFill>
                  <a:schemeClr val="bg1"/>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Enter text here</a:t>
            </a:r>
          </a:p>
        </p:txBody>
      </p:sp>
      <p:grpSp>
        <p:nvGrpSpPr>
          <p:cNvPr id="19" name="Group 18">
            <a:extLst>
              <a:ext uri="{FF2B5EF4-FFF2-40B4-BE49-F238E27FC236}">
                <a16:creationId xmlns:a16="http://schemas.microsoft.com/office/drawing/2014/main" id="{8120B5E5-FA16-4790-BDD9-53FF75FA4CC2}"/>
              </a:ext>
            </a:extLst>
          </p:cNvPr>
          <p:cNvGrpSpPr/>
          <p:nvPr/>
        </p:nvGrpSpPr>
        <p:grpSpPr>
          <a:xfrm>
            <a:off x="-3721608" y="1898698"/>
            <a:ext cx="3507559" cy="1958643"/>
            <a:chOff x="838199" y="1150070"/>
            <a:chExt cx="3507558" cy="1958642"/>
          </a:xfrm>
          <a:solidFill>
            <a:schemeClr val="tx1"/>
          </a:solidFill>
        </p:grpSpPr>
        <p:sp>
          <p:nvSpPr>
            <p:cNvPr id="20" name="Rectangle 19">
              <a:extLst>
                <a:ext uri="{FF2B5EF4-FFF2-40B4-BE49-F238E27FC236}">
                  <a16:creationId xmlns:a16="http://schemas.microsoft.com/office/drawing/2014/main" id="{A60F00C6-F539-4FB3-B6CB-2DC26C4DACEC}"/>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1" name="TextBox 20">
              <a:extLst>
                <a:ext uri="{FF2B5EF4-FFF2-40B4-BE49-F238E27FC236}">
                  <a16:creationId xmlns:a16="http://schemas.microsoft.com/office/drawing/2014/main" id="{587A834B-DC64-479A-8424-5AE25C980FA9}"/>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2" name="Rectangle 21">
              <a:extLst>
                <a:ext uri="{FF2B5EF4-FFF2-40B4-BE49-F238E27FC236}">
                  <a16:creationId xmlns:a16="http://schemas.microsoft.com/office/drawing/2014/main" id="{E093E1C5-1CA5-48A4-AB90-6AC99A56314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3" name="TextBox 22">
              <a:extLst>
                <a:ext uri="{FF2B5EF4-FFF2-40B4-BE49-F238E27FC236}">
                  <a16:creationId xmlns:a16="http://schemas.microsoft.com/office/drawing/2014/main" id="{CCA6E0DF-FDAF-47E0-87EF-00BAA000F0E4}"/>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1" name="TextBox 30">
              <a:extLst>
                <a:ext uri="{FF2B5EF4-FFF2-40B4-BE49-F238E27FC236}">
                  <a16:creationId xmlns:a16="http://schemas.microsoft.com/office/drawing/2014/main" id="{FE5F0B0B-5883-4093-84F3-A53B801E7005}"/>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cxnSp>
        <p:nvCxnSpPr>
          <p:cNvPr id="34" name="Straight Connector 33">
            <a:extLst>
              <a:ext uri="{FF2B5EF4-FFF2-40B4-BE49-F238E27FC236}">
                <a16:creationId xmlns:a16="http://schemas.microsoft.com/office/drawing/2014/main" id="{50CA4ECA-A181-4C99-A5F3-EB92826572D0}"/>
              </a:ext>
            </a:extLst>
          </p:cNvPr>
          <p:cNvCxnSpPr/>
          <p:nvPr userDrawn="1"/>
        </p:nvCxnSpPr>
        <p:spPr>
          <a:xfrm>
            <a:off x="3534771" y="1071350"/>
            <a:ext cx="0" cy="51383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8490F96-8F94-436F-BCA4-0126EB374E78}"/>
              </a:ext>
            </a:extLst>
          </p:cNvPr>
          <p:cNvCxnSpPr/>
          <p:nvPr userDrawn="1"/>
        </p:nvCxnSpPr>
        <p:spPr>
          <a:xfrm>
            <a:off x="8008907" y="1071350"/>
            <a:ext cx="0" cy="51383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AA33911-DE6B-4D23-ACFF-FF0C0B2FBDB5}"/>
              </a:ext>
            </a:extLst>
          </p:cNvPr>
          <p:cNvGrpSpPr/>
          <p:nvPr userDrawn="1"/>
        </p:nvGrpSpPr>
        <p:grpSpPr>
          <a:xfrm>
            <a:off x="-3721606" y="2"/>
            <a:ext cx="3507559" cy="1698172"/>
            <a:chOff x="838199" y="1150070"/>
            <a:chExt cx="3507558" cy="1698171"/>
          </a:xfrm>
          <a:solidFill>
            <a:schemeClr val="tx1"/>
          </a:solidFill>
        </p:grpSpPr>
        <p:sp>
          <p:nvSpPr>
            <p:cNvPr id="37" name="Rectangle 36">
              <a:extLst>
                <a:ext uri="{FF2B5EF4-FFF2-40B4-BE49-F238E27FC236}">
                  <a16:creationId xmlns:a16="http://schemas.microsoft.com/office/drawing/2014/main" id="{B6876B35-75D6-49A7-B548-265304D03292}"/>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8" name="TextBox 37">
              <a:extLst>
                <a:ext uri="{FF2B5EF4-FFF2-40B4-BE49-F238E27FC236}">
                  <a16:creationId xmlns:a16="http://schemas.microsoft.com/office/drawing/2014/main" id="{B085905A-F820-4229-A261-D49419258CCD}"/>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background colour</a:t>
              </a:r>
            </a:p>
          </p:txBody>
        </p:sp>
        <p:sp>
          <p:nvSpPr>
            <p:cNvPr id="39" name="Rectangle 38">
              <a:extLst>
                <a:ext uri="{FF2B5EF4-FFF2-40B4-BE49-F238E27FC236}">
                  <a16:creationId xmlns:a16="http://schemas.microsoft.com/office/drawing/2014/main" id="{F0E55189-C014-47DA-A7E9-0CF3D88C2B5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0" name="TextBox 39">
              <a:extLst>
                <a:ext uri="{FF2B5EF4-FFF2-40B4-BE49-F238E27FC236}">
                  <a16:creationId xmlns:a16="http://schemas.microsoft.com/office/drawing/2014/main" id="{E8D988D0-ADD8-485C-B005-80E0BF4DC2A0}"/>
                </a:ext>
              </a:extLst>
            </p:cNvPr>
            <p:cNvSpPr txBox="1"/>
            <p:nvPr/>
          </p:nvSpPr>
          <p:spPr>
            <a:xfrm>
              <a:off x="838199" y="1867807"/>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slide and click</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1" name="TextBox 40">
              <a:extLst>
                <a:ext uri="{FF2B5EF4-FFF2-40B4-BE49-F238E27FC236}">
                  <a16:creationId xmlns:a16="http://schemas.microsoft.com/office/drawing/2014/main" id="{2B402F4A-F1BB-4FAF-83B3-FBDF151F8227}"/>
                </a:ext>
              </a:extLst>
            </p:cNvPr>
            <p:cNvSpPr txBox="1"/>
            <p:nvPr/>
          </p:nvSpPr>
          <p:spPr>
            <a:xfrm>
              <a:off x="838199" y="2415081"/>
              <a:ext cx="3507557" cy="307777"/>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Under </a:t>
              </a:r>
              <a:r>
                <a:rPr lang="en-GB" sz="1400" b="1" dirty="0">
                  <a:solidFill>
                    <a:srgbClr val="333333"/>
                  </a:solidFill>
                </a:rPr>
                <a:t>Solid Fill</a:t>
              </a:r>
              <a:r>
                <a:rPr lang="en-GB" sz="1400" dirty="0">
                  <a:solidFill>
                    <a:srgbClr val="333333"/>
                  </a:solidFill>
                </a:rPr>
                <a:t>, choose the desired colour.</a:t>
              </a:r>
            </a:p>
          </p:txBody>
        </p:sp>
      </p:grpSp>
      <p:grpSp>
        <p:nvGrpSpPr>
          <p:cNvPr id="42" name="Group 41">
            <a:extLst>
              <a:ext uri="{FF2B5EF4-FFF2-40B4-BE49-F238E27FC236}">
                <a16:creationId xmlns:a16="http://schemas.microsoft.com/office/drawing/2014/main" id="{A6D037FB-6FE4-40D7-94FF-1B7403C78F33}"/>
              </a:ext>
            </a:extLst>
          </p:cNvPr>
          <p:cNvGrpSpPr/>
          <p:nvPr userDrawn="1"/>
        </p:nvGrpSpPr>
        <p:grpSpPr>
          <a:xfrm>
            <a:off x="-3721608" y="1898698"/>
            <a:ext cx="3507559" cy="1958643"/>
            <a:chOff x="838199" y="1150070"/>
            <a:chExt cx="3507558" cy="1958642"/>
          </a:xfrm>
          <a:solidFill>
            <a:schemeClr val="tx1"/>
          </a:solidFill>
        </p:grpSpPr>
        <p:sp>
          <p:nvSpPr>
            <p:cNvPr id="43" name="Rectangle 42">
              <a:extLst>
                <a:ext uri="{FF2B5EF4-FFF2-40B4-BE49-F238E27FC236}">
                  <a16:creationId xmlns:a16="http://schemas.microsoft.com/office/drawing/2014/main" id="{D03F28B2-0E95-4FCA-9C4F-8F1AE3C9FED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4" name="TextBox 43">
              <a:extLst>
                <a:ext uri="{FF2B5EF4-FFF2-40B4-BE49-F238E27FC236}">
                  <a16:creationId xmlns:a16="http://schemas.microsoft.com/office/drawing/2014/main" id="{68ABA284-7A7C-4024-A127-9A077B131318}"/>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5" name="Rectangle 44">
              <a:extLst>
                <a:ext uri="{FF2B5EF4-FFF2-40B4-BE49-F238E27FC236}">
                  <a16:creationId xmlns:a16="http://schemas.microsoft.com/office/drawing/2014/main" id="{F26803D4-AB38-43EC-8402-607AA43BE7D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6" name="TextBox 45">
              <a:extLst>
                <a:ext uri="{FF2B5EF4-FFF2-40B4-BE49-F238E27FC236}">
                  <a16:creationId xmlns:a16="http://schemas.microsoft.com/office/drawing/2014/main" id="{945ACF70-F932-4AA5-BD57-CF5B5AF8F91D}"/>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7" name="TextBox 46">
              <a:extLst>
                <a:ext uri="{FF2B5EF4-FFF2-40B4-BE49-F238E27FC236}">
                  <a16:creationId xmlns:a16="http://schemas.microsoft.com/office/drawing/2014/main" id="{4FBA5E19-297F-4E6E-A16E-0FE99A053B0C}"/>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sp>
        <p:nvSpPr>
          <p:cNvPr id="48" name="Text Placeholder 30">
            <a:extLst>
              <a:ext uri="{FF2B5EF4-FFF2-40B4-BE49-F238E27FC236}">
                <a16:creationId xmlns:a16="http://schemas.microsoft.com/office/drawing/2014/main" id="{647010E4-B5F0-4F5C-918E-4340B55C805F}"/>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50" name="Text Placeholder 12">
            <a:extLst>
              <a:ext uri="{FF2B5EF4-FFF2-40B4-BE49-F238E27FC236}">
                <a16:creationId xmlns:a16="http://schemas.microsoft.com/office/drawing/2014/main" id="{59A4C94C-33CC-4167-BDB7-4CE5F1F84543}"/>
              </a:ext>
            </a:extLst>
          </p:cNvPr>
          <p:cNvSpPr>
            <a:spLocks noGrp="1"/>
          </p:cNvSpPr>
          <p:nvPr>
            <p:ph type="body" sz="quarter" idx="30" hasCustomPrompt="1"/>
          </p:nvPr>
        </p:nvSpPr>
        <p:spPr>
          <a:xfrm>
            <a:off x="3692395" y="1596788"/>
            <a:ext cx="4143800" cy="4641517"/>
          </a:xfrm>
        </p:spPr>
        <p:txBody>
          <a:bodyPr/>
          <a:lstStyle>
            <a:lvl1pP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Text Placeholder 6">
            <a:extLst>
              <a:ext uri="{FF2B5EF4-FFF2-40B4-BE49-F238E27FC236}">
                <a16:creationId xmlns:a16="http://schemas.microsoft.com/office/drawing/2014/main" id="{CB163661-DF3D-4267-89C3-4FF6778F6F5F}"/>
              </a:ext>
            </a:extLst>
          </p:cNvPr>
          <p:cNvSpPr>
            <a:spLocks noGrp="1"/>
          </p:cNvSpPr>
          <p:nvPr>
            <p:ph type="body" sz="quarter" idx="31" hasCustomPrompt="1"/>
          </p:nvPr>
        </p:nvSpPr>
        <p:spPr>
          <a:xfrm>
            <a:off x="3692396" y="1022824"/>
            <a:ext cx="4143801" cy="526197"/>
          </a:xfrm>
        </p:spPr>
        <p:txBody>
          <a:bodyPr anchor="ctr"/>
          <a:lstStyle>
            <a:lvl1pPr>
              <a:defRPr sz="1800">
                <a:solidFill>
                  <a:schemeClr val="bg1"/>
                </a:solidFill>
                <a:latin typeface="+mj-lt"/>
              </a:defRPr>
            </a:lvl1pPr>
          </a:lstStyle>
          <a:p>
            <a:pPr lvl="0"/>
            <a:r>
              <a:rPr lang="en-US"/>
              <a:t>Enter subtitle here</a:t>
            </a:r>
            <a:endParaRPr lang="en-GB"/>
          </a:p>
        </p:txBody>
      </p:sp>
      <p:sp>
        <p:nvSpPr>
          <p:cNvPr id="49" name="Text Placeholder 18">
            <a:extLst>
              <a:ext uri="{FF2B5EF4-FFF2-40B4-BE49-F238E27FC236}">
                <a16:creationId xmlns:a16="http://schemas.microsoft.com/office/drawing/2014/main" id="{68668B0F-BD23-4BCF-93B6-0A7263BEB231}"/>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38273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lumn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318839" y="1022686"/>
            <a:ext cx="3148259" cy="1920540"/>
          </a:xfrm>
        </p:spPr>
        <p:txBody>
          <a:bodyPr/>
          <a:lstStyle>
            <a:lvl1pPr>
              <a:defRPr>
                <a:solidFill>
                  <a:srgbClr val="83005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FCB426-B966-4E6D-8F07-084D762D101F}"/>
              </a:ext>
            </a:extLst>
          </p:cNvPr>
          <p:cNvCxnSpPr/>
          <p:nvPr/>
        </p:nvCxnSpPr>
        <p:spPr>
          <a:xfrm>
            <a:off x="8008907"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hart Placeholder 9">
            <a:extLst>
              <a:ext uri="{FF2B5EF4-FFF2-40B4-BE49-F238E27FC236}">
                <a16:creationId xmlns:a16="http://schemas.microsoft.com/office/drawing/2014/main" id="{83C8A785-64CC-494D-8F17-C6715221DF6A}"/>
              </a:ext>
            </a:extLst>
          </p:cNvPr>
          <p:cNvSpPr>
            <a:spLocks noGrp="1"/>
          </p:cNvSpPr>
          <p:nvPr>
            <p:ph type="chart" sz="quarter" idx="25" hasCustomPrompt="1"/>
          </p:nvPr>
        </p:nvSpPr>
        <p:spPr>
          <a:xfrm>
            <a:off x="3692394" y="1022686"/>
            <a:ext cx="4158892" cy="5215620"/>
          </a:xfrm>
        </p:spPr>
        <p:txBody>
          <a:bodyPr anchor="ctr"/>
          <a:lstStyle>
            <a:lvl1pPr algn="ctr">
              <a:defRPr/>
            </a:lvl1pPr>
          </a:lstStyle>
          <a:p>
            <a:r>
              <a:rPr lang="en-GB" dirty="0"/>
              <a:t>Click icon to insert chart</a:t>
            </a:r>
          </a:p>
        </p:txBody>
      </p:sp>
      <p:sp>
        <p:nvSpPr>
          <p:cNvPr id="17" name="Text Placeholder 10">
            <a:extLst>
              <a:ext uri="{FF2B5EF4-FFF2-40B4-BE49-F238E27FC236}">
                <a16:creationId xmlns:a16="http://schemas.microsoft.com/office/drawing/2014/main" id="{0029B9F7-DA62-4CB7-A73A-08952538C010}"/>
              </a:ext>
            </a:extLst>
          </p:cNvPr>
          <p:cNvSpPr>
            <a:spLocks noGrp="1"/>
          </p:cNvSpPr>
          <p:nvPr>
            <p:ph type="body" sz="quarter" idx="15" hasCustomPrompt="1"/>
          </p:nvPr>
        </p:nvSpPr>
        <p:spPr>
          <a:xfrm>
            <a:off x="537522" y="3284297"/>
            <a:ext cx="2539631" cy="2539631"/>
          </a:xfrm>
          <a:prstGeom prst="ellipse">
            <a:avLst/>
          </a:prstGeom>
          <a:solidFill>
            <a:srgbClr val="830051"/>
          </a:solidFill>
        </p:spPr>
        <p:txBody>
          <a:bodyPr anchor="ctr"/>
          <a:lstStyle>
            <a:lvl1pPr algn="ctr">
              <a:defRPr sz="2400">
                <a:solidFill>
                  <a:schemeClr val="bg1"/>
                </a:solidFill>
                <a:latin typeface="+mj-lt"/>
              </a:defRPr>
            </a:lvl1pPr>
          </a:lstStyle>
          <a:p>
            <a:pPr lvl="0"/>
            <a:r>
              <a:rPr lang="en-GB"/>
              <a:t>Enter text here</a:t>
            </a:r>
          </a:p>
        </p:txBody>
      </p:sp>
      <p:sp>
        <p:nvSpPr>
          <p:cNvPr id="26" name="Text Placeholder 6">
            <a:extLst>
              <a:ext uri="{FF2B5EF4-FFF2-40B4-BE49-F238E27FC236}">
                <a16:creationId xmlns:a16="http://schemas.microsoft.com/office/drawing/2014/main" id="{8536E945-F06D-468F-976B-FD3F447D6FA0}"/>
              </a:ext>
            </a:extLst>
          </p:cNvPr>
          <p:cNvSpPr>
            <a:spLocks noGrp="1"/>
          </p:cNvSpPr>
          <p:nvPr>
            <p:ph type="body" sz="quarter" idx="16" hasCustomPrompt="1"/>
          </p:nvPr>
        </p:nvSpPr>
        <p:spPr>
          <a:xfrm>
            <a:off x="8155566" y="1022824"/>
            <a:ext cx="3532839" cy="526197"/>
          </a:xfrm>
        </p:spPr>
        <p:txBody>
          <a:bodyPr anchor="ctr"/>
          <a:lstStyle>
            <a:lvl1pPr>
              <a:defRPr sz="1800">
                <a:solidFill>
                  <a:srgbClr val="830051"/>
                </a:solidFill>
                <a:latin typeface="+mj-lt"/>
              </a:defRPr>
            </a:lvl1pPr>
          </a:lstStyle>
          <a:p>
            <a:pPr lvl="0"/>
            <a:r>
              <a:rPr lang="en-US"/>
              <a:t>Enter subtitle here</a:t>
            </a:r>
            <a:endParaRPr lang="en-GB"/>
          </a:p>
        </p:txBody>
      </p:sp>
      <p:sp>
        <p:nvSpPr>
          <p:cNvPr id="27" name="Text Placeholder 12">
            <a:extLst>
              <a:ext uri="{FF2B5EF4-FFF2-40B4-BE49-F238E27FC236}">
                <a16:creationId xmlns:a16="http://schemas.microsoft.com/office/drawing/2014/main" id="{5C3F57D8-11CE-475D-9397-3B5E295EA8E0}"/>
              </a:ext>
            </a:extLst>
          </p:cNvPr>
          <p:cNvSpPr>
            <a:spLocks noGrp="1"/>
          </p:cNvSpPr>
          <p:nvPr>
            <p:ph type="body" sz="quarter" idx="26" hasCustomPrompt="1"/>
          </p:nvPr>
        </p:nvSpPr>
        <p:spPr>
          <a:xfrm>
            <a:off x="8155564" y="1596788"/>
            <a:ext cx="3532845" cy="4641517"/>
          </a:xfrm>
        </p:spPr>
        <p:txBody>
          <a:bodyPr/>
          <a:lstStyle>
            <a:lvl1pPr>
              <a:buClr>
                <a:srgbClr val="830051"/>
              </a:buCl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6">
            <a:extLst>
              <a:ext uri="{FF2B5EF4-FFF2-40B4-BE49-F238E27FC236}">
                <a16:creationId xmlns:a16="http://schemas.microsoft.com/office/drawing/2014/main" id="{70DA2236-96C5-436E-8C1E-EE8B9093DB6C}"/>
              </a:ext>
            </a:extLst>
          </p:cNvPr>
          <p:cNvSpPr>
            <a:spLocks noGrp="1"/>
          </p:cNvSpPr>
          <p:nvPr>
            <p:ph type="body" sz="quarter" idx="27" hasCustomPrompt="1"/>
          </p:nvPr>
        </p:nvSpPr>
        <p:spPr>
          <a:xfrm>
            <a:off x="319089" y="5867471"/>
            <a:ext cx="3148012" cy="371404"/>
          </a:xfrm>
        </p:spPr>
        <p:txBody>
          <a:bodyPr/>
          <a:lstStyle>
            <a:lvl1pPr>
              <a:defRPr sz="1051">
                <a:solidFill>
                  <a:schemeClr val="tx2"/>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Enter text here</a:t>
            </a:r>
          </a:p>
        </p:txBody>
      </p:sp>
      <p:grpSp>
        <p:nvGrpSpPr>
          <p:cNvPr id="30" name="Group 29">
            <a:extLst>
              <a:ext uri="{FF2B5EF4-FFF2-40B4-BE49-F238E27FC236}">
                <a16:creationId xmlns:a16="http://schemas.microsoft.com/office/drawing/2014/main" id="{3C4FD07A-686D-4185-B969-4507E2FCC0BF}"/>
              </a:ext>
            </a:extLst>
          </p:cNvPr>
          <p:cNvGrpSpPr/>
          <p:nvPr/>
        </p:nvGrpSpPr>
        <p:grpSpPr>
          <a:xfrm>
            <a:off x="-3721608" y="1"/>
            <a:ext cx="3507559" cy="1958643"/>
            <a:chOff x="838199" y="1150070"/>
            <a:chExt cx="3507558" cy="1958642"/>
          </a:xfrm>
          <a:solidFill>
            <a:schemeClr val="tx1"/>
          </a:solidFill>
        </p:grpSpPr>
        <p:sp>
          <p:nvSpPr>
            <p:cNvPr id="31" name="Rectangle 30">
              <a:extLst>
                <a:ext uri="{FF2B5EF4-FFF2-40B4-BE49-F238E27FC236}">
                  <a16:creationId xmlns:a16="http://schemas.microsoft.com/office/drawing/2014/main" id="{6D9747E7-EAE2-4EB0-93B5-D5C669A3180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27BC77B5-DDDC-4F69-B7FB-37C515A823D8}"/>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33" name="Rectangle 32">
              <a:extLst>
                <a:ext uri="{FF2B5EF4-FFF2-40B4-BE49-F238E27FC236}">
                  <a16:creationId xmlns:a16="http://schemas.microsoft.com/office/drawing/2014/main" id="{4BE7FBC9-5990-452B-ADA2-877E97D8441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4" name="TextBox 33">
              <a:extLst>
                <a:ext uri="{FF2B5EF4-FFF2-40B4-BE49-F238E27FC236}">
                  <a16:creationId xmlns:a16="http://schemas.microsoft.com/office/drawing/2014/main" id="{5D216084-C8D6-4BC4-B328-A78CC4655492}"/>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5" name="TextBox 34">
              <a:extLst>
                <a:ext uri="{FF2B5EF4-FFF2-40B4-BE49-F238E27FC236}">
                  <a16:creationId xmlns:a16="http://schemas.microsoft.com/office/drawing/2014/main" id="{33932896-36E8-4377-A044-978D4815BDEF}"/>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6" name="Group 35">
            <a:extLst>
              <a:ext uri="{FF2B5EF4-FFF2-40B4-BE49-F238E27FC236}">
                <a16:creationId xmlns:a16="http://schemas.microsoft.com/office/drawing/2014/main" id="{E1F36034-B9FD-4B0D-B681-B1E9D91A6DCA}"/>
              </a:ext>
            </a:extLst>
          </p:cNvPr>
          <p:cNvGrpSpPr/>
          <p:nvPr/>
        </p:nvGrpSpPr>
        <p:grpSpPr>
          <a:xfrm>
            <a:off x="12350319" y="0"/>
            <a:ext cx="3507559" cy="2918856"/>
            <a:chOff x="397357" y="1593847"/>
            <a:chExt cx="3507559" cy="2918856"/>
          </a:xfrm>
        </p:grpSpPr>
        <p:sp>
          <p:nvSpPr>
            <p:cNvPr id="37" name="Rectangle 36">
              <a:extLst>
                <a:ext uri="{FF2B5EF4-FFF2-40B4-BE49-F238E27FC236}">
                  <a16:creationId xmlns:a16="http://schemas.microsoft.com/office/drawing/2014/main" id="{09D0AA92-0872-4F0E-AD37-303540D7A0AB}"/>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38" name="TextBox 37">
              <a:extLst>
                <a:ext uri="{FF2B5EF4-FFF2-40B4-BE49-F238E27FC236}">
                  <a16:creationId xmlns:a16="http://schemas.microsoft.com/office/drawing/2014/main" id="{180899E8-E952-42E6-A039-598DB0BC3BE7}"/>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39" name="TextBox 38">
              <a:extLst>
                <a:ext uri="{FF2B5EF4-FFF2-40B4-BE49-F238E27FC236}">
                  <a16:creationId xmlns:a16="http://schemas.microsoft.com/office/drawing/2014/main" id="{A77FFB30-22C2-4D5B-BC35-4888920FAA5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40" name="TextBox 39">
              <a:extLst>
                <a:ext uri="{FF2B5EF4-FFF2-40B4-BE49-F238E27FC236}">
                  <a16:creationId xmlns:a16="http://schemas.microsoft.com/office/drawing/2014/main" id="{99496182-9FEC-4E99-B840-86483813A4D4}"/>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41" name="TextBox 40">
              <a:extLst>
                <a:ext uri="{FF2B5EF4-FFF2-40B4-BE49-F238E27FC236}">
                  <a16:creationId xmlns:a16="http://schemas.microsoft.com/office/drawing/2014/main" id="{4125FC9F-35DB-4F25-AADB-EF474A44BAEF}"/>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42" name="TextBox 41">
              <a:extLst>
                <a:ext uri="{FF2B5EF4-FFF2-40B4-BE49-F238E27FC236}">
                  <a16:creationId xmlns:a16="http://schemas.microsoft.com/office/drawing/2014/main" id="{ADC8BFF0-F667-4FEE-8BD5-D0E2DEE7B44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43" name="Rectangle 42">
              <a:extLst>
                <a:ext uri="{FF2B5EF4-FFF2-40B4-BE49-F238E27FC236}">
                  <a16:creationId xmlns:a16="http://schemas.microsoft.com/office/drawing/2014/main" id="{AE65B296-C709-407E-9D17-F469E47111B5}"/>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grpSp>
        <p:nvGrpSpPr>
          <p:cNvPr id="46" name="Group 45">
            <a:extLst>
              <a:ext uri="{FF2B5EF4-FFF2-40B4-BE49-F238E27FC236}">
                <a16:creationId xmlns:a16="http://schemas.microsoft.com/office/drawing/2014/main" id="{60E8B526-D585-4FD8-B22F-73AA0EA74D89}"/>
              </a:ext>
            </a:extLst>
          </p:cNvPr>
          <p:cNvGrpSpPr/>
          <p:nvPr userDrawn="1"/>
        </p:nvGrpSpPr>
        <p:grpSpPr>
          <a:xfrm>
            <a:off x="-3721608" y="1"/>
            <a:ext cx="3507559" cy="1958643"/>
            <a:chOff x="838199" y="1150070"/>
            <a:chExt cx="3507558" cy="1958642"/>
          </a:xfrm>
          <a:solidFill>
            <a:schemeClr val="tx1"/>
          </a:solidFill>
        </p:grpSpPr>
        <p:sp>
          <p:nvSpPr>
            <p:cNvPr id="47" name="Rectangle 46">
              <a:extLst>
                <a:ext uri="{FF2B5EF4-FFF2-40B4-BE49-F238E27FC236}">
                  <a16:creationId xmlns:a16="http://schemas.microsoft.com/office/drawing/2014/main" id="{9676BE62-CE45-49D4-B982-D3AFC07D138F}"/>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8" name="TextBox 47">
              <a:extLst>
                <a:ext uri="{FF2B5EF4-FFF2-40B4-BE49-F238E27FC236}">
                  <a16:creationId xmlns:a16="http://schemas.microsoft.com/office/drawing/2014/main" id="{9B7CCC5B-2032-48FB-A9D2-E3021B7BE661}"/>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9" name="Rectangle 48">
              <a:extLst>
                <a:ext uri="{FF2B5EF4-FFF2-40B4-BE49-F238E27FC236}">
                  <a16:creationId xmlns:a16="http://schemas.microsoft.com/office/drawing/2014/main" id="{5DCA570C-572F-4CA6-8B1D-24732EDD005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0" name="TextBox 49">
              <a:extLst>
                <a:ext uri="{FF2B5EF4-FFF2-40B4-BE49-F238E27FC236}">
                  <a16:creationId xmlns:a16="http://schemas.microsoft.com/office/drawing/2014/main" id="{56FAA193-8CB8-4374-9449-B413434DCE98}"/>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51" name="TextBox 50">
              <a:extLst>
                <a:ext uri="{FF2B5EF4-FFF2-40B4-BE49-F238E27FC236}">
                  <a16:creationId xmlns:a16="http://schemas.microsoft.com/office/drawing/2014/main" id="{40D9895A-1ECC-4E6C-AD81-15E37FF63DF0}"/>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52" name="Group 51">
            <a:extLst>
              <a:ext uri="{FF2B5EF4-FFF2-40B4-BE49-F238E27FC236}">
                <a16:creationId xmlns:a16="http://schemas.microsoft.com/office/drawing/2014/main" id="{9D85FAC2-7B46-440F-A259-4B177857B925}"/>
              </a:ext>
            </a:extLst>
          </p:cNvPr>
          <p:cNvGrpSpPr/>
          <p:nvPr userDrawn="1"/>
        </p:nvGrpSpPr>
        <p:grpSpPr>
          <a:xfrm>
            <a:off x="12350319" y="0"/>
            <a:ext cx="3507559" cy="2918856"/>
            <a:chOff x="397357" y="1593847"/>
            <a:chExt cx="3507559" cy="2918856"/>
          </a:xfrm>
        </p:grpSpPr>
        <p:sp>
          <p:nvSpPr>
            <p:cNvPr id="53" name="Rectangle 52">
              <a:extLst>
                <a:ext uri="{FF2B5EF4-FFF2-40B4-BE49-F238E27FC236}">
                  <a16:creationId xmlns:a16="http://schemas.microsoft.com/office/drawing/2014/main" id="{421D1AA1-0E1A-4FDC-8423-F79408627DB1}"/>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54" name="TextBox 53">
              <a:extLst>
                <a:ext uri="{FF2B5EF4-FFF2-40B4-BE49-F238E27FC236}">
                  <a16:creationId xmlns:a16="http://schemas.microsoft.com/office/drawing/2014/main" id="{5E8D9EEF-67C2-484E-8344-735A92246430}"/>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55" name="TextBox 54">
              <a:extLst>
                <a:ext uri="{FF2B5EF4-FFF2-40B4-BE49-F238E27FC236}">
                  <a16:creationId xmlns:a16="http://schemas.microsoft.com/office/drawing/2014/main" id="{F4C63073-6672-4196-9747-E49D19F0E8EA}"/>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56" name="TextBox 55">
              <a:extLst>
                <a:ext uri="{FF2B5EF4-FFF2-40B4-BE49-F238E27FC236}">
                  <a16:creationId xmlns:a16="http://schemas.microsoft.com/office/drawing/2014/main" id="{63785B08-005B-4373-ADE1-958863DBD685}"/>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57" name="TextBox 56">
              <a:extLst>
                <a:ext uri="{FF2B5EF4-FFF2-40B4-BE49-F238E27FC236}">
                  <a16:creationId xmlns:a16="http://schemas.microsoft.com/office/drawing/2014/main" id="{CBC2A291-D7B4-462F-BF00-3C1B43FAD5B2}"/>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58" name="TextBox 57">
              <a:extLst>
                <a:ext uri="{FF2B5EF4-FFF2-40B4-BE49-F238E27FC236}">
                  <a16:creationId xmlns:a16="http://schemas.microsoft.com/office/drawing/2014/main" id="{68CF7E42-C6B1-4A71-844B-85FF167CD58F}"/>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59" name="Rectangle 58">
              <a:extLst>
                <a:ext uri="{FF2B5EF4-FFF2-40B4-BE49-F238E27FC236}">
                  <a16:creationId xmlns:a16="http://schemas.microsoft.com/office/drawing/2014/main" id="{0C032174-33E4-4487-B483-3168BD375D19}"/>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sp>
        <p:nvSpPr>
          <p:cNvPr id="45" name="Text Placeholder 18">
            <a:extLst>
              <a:ext uri="{FF2B5EF4-FFF2-40B4-BE49-F238E27FC236}">
                <a16:creationId xmlns:a16="http://schemas.microsoft.com/office/drawing/2014/main" id="{7765EFAC-1D16-4E0B-A7BC-17FF31096DFE}"/>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74059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harts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318839" y="1022686"/>
            <a:ext cx="3148259" cy="1920540"/>
          </a:xfrm>
        </p:spPr>
        <p:txBody>
          <a:bodyPr/>
          <a:lstStyle>
            <a:lvl1pPr>
              <a:defRPr>
                <a:solidFill>
                  <a:srgbClr val="83005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FCB426-B966-4E6D-8F07-084D762D101F}"/>
              </a:ext>
            </a:extLst>
          </p:cNvPr>
          <p:cNvCxnSpPr/>
          <p:nvPr/>
        </p:nvCxnSpPr>
        <p:spPr>
          <a:xfrm>
            <a:off x="7748556"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hart Placeholder 9">
            <a:extLst>
              <a:ext uri="{FF2B5EF4-FFF2-40B4-BE49-F238E27FC236}">
                <a16:creationId xmlns:a16="http://schemas.microsoft.com/office/drawing/2014/main" id="{83C8A785-64CC-494D-8F17-C6715221DF6A}"/>
              </a:ext>
            </a:extLst>
          </p:cNvPr>
          <p:cNvSpPr>
            <a:spLocks noGrp="1"/>
          </p:cNvSpPr>
          <p:nvPr>
            <p:ph type="chart" sz="quarter" idx="25" hasCustomPrompt="1"/>
          </p:nvPr>
        </p:nvSpPr>
        <p:spPr>
          <a:xfrm>
            <a:off x="3692395" y="1596788"/>
            <a:ext cx="3784981" cy="4641517"/>
          </a:xfrm>
        </p:spPr>
        <p:txBody>
          <a:bodyPr anchor="ctr"/>
          <a:lstStyle>
            <a:lvl1pPr algn="ctr">
              <a:defRPr/>
            </a:lvl1pPr>
          </a:lstStyle>
          <a:p>
            <a:r>
              <a:rPr lang="en-GB" dirty="0"/>
              <a:t>Click icon to insert chart</a:t>
            </a:r>
          </a:p>
        </p:txBody>
      </p:sp>
      <p:sp>
        <p:nvSpPr>
          <p:cNvPr id="26" name="Text Placeholder 6">
            <a:extLst>
              <a:ext uri="{FF2B5EF4-FFF2-40B4-BE49-F238E27FC236}">
                <a16:creationId xmlns:a16="http://schemas.microsoft.com/office/drawing/2014/main" id="{8536E945-F06D-468F-976B-FD3F447D6FA0}"/>
              </a:ext>
            </a:extLst>
          </p:cNvPr>
          <p:cNvSpPr>
            <a:spLocks noGrp="1"/>
          </p:cNvSpPr>
          <p:nvPr>
            <p:ph type="body" sz="quarter" idx="16" hasCustomPrompt="1"/>
          </p:nvPr>
        </p:nvSpPr>
        <p:spPr>
          <a:xfrm>
            <a:off x="7903430" y="1022824"/>
            <a:ext cx="3784975" cy="526197"/>
          </a:xfrm>
        </p:spPr>
        <p:txBody>
          <a:bodyPr anchor="ctr"/>
          <a:lstStyle>
            <a:lvl1pPr>
              <a:defRPr sz="1800">
                <a:solidFill>
                  <a:srgbClr val="830051"/>
                </a:solidFill>
                <a:latin typeface="+mj-lt"/>
              </a:defRPr>
            </a:lvl1pPr>
          </a:lstStyle>
          <a:p>
            <a:pPr lvl="0"/>
            <a:r>
              <a:rPr lang="en-US"/>
              <a:t>Enter subtitle here</a:t>
            </a:r>
            <a:endParaRPr lang="en-GB"/>
          </a:p>
        </p:txBody>
      </p:sp>
      <p:grpSp>
        <p:nvGrpSpPr>
          <p:cNvPr id="30" name="Group 29">
            <a:extLst>
              <a:ext uri="{FF2B5EF4-FFF2-40B4-BE49-F238E27FC236}">
                <a16:creationId xmlns:a16="http://schemas.microsoft.com/office/drawing/2014/main" id="{3C4FD07A-686D-4185-B969-4507E2FCC0BF}"/>
              </a:ext>
            </a:extLst>
          </p:cNvPr>
          <p:cNvGrpSpPr/>
          <p:nvPr/>
        </p:nvGrpSpPr>
        <p:grpSpPr>
          <a:xfrm>
            <a:off x="-3721608" y="1"/>
            <a:ext cx="3507559" cy="1958643"/>
            <a:chOff x="838199" y="1150070"/>
            <a:chExt cx="3507558" cy="1958642"/>
          </a:xfrm>
          <a:solidFill>
            <a:schemeClr val="tx1"/>
          </a:solidFill>
        </p:grpSpPr>
        <p:sp>
          <p:nvSpPr>
            <p:cNvPr id="31" name="Rectangle 30">
              <a:extLst>
                <a:ext uri="{FF2B5EF4-FFF2-40B4-BE49-F238E27FC236}">
                  <a16:creationId xmlns:a16="http://schemas.microsoft.com/office/drawing/2014/main" id="{6D9747E7-EAE2-4EB0-93B5-D5C669A3180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27BC77B5-DDDC-4F69-B7FB-37C515A823D8}"/>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33" name="Rectangle 32">
              <a:extLst>
                <a:ext uri="{FF2B5EF4-FFF2-40B4-BE49-F238E27FC236}">
                  <a16:creationId xmlns:a16="http://schemas.microsoft.com/office/drawing/2014/main" id="{4BE7FBC9-5990-452B-ADA2-877E97D8441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4" name="TextBox 33">
              <a:extLst>
                <a:ext uri="{FF2B5EF4-FFF2-40B4-BE49-F238E27FC236}">
                  <a16:creationId xmlns:a16="http://schemas.microsoft.com/office/drawing/2014/main" id="{5D216084-C8D6-4BC4-B328-A78CC4655492}"/>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5" name="TextBox 34">
              <a:extLst>
                <a:ext uri="{FF2B5EF4-FFF2-40B4-BE49-F238E27FC236}">
                  <a16:creationId xmlns:a16="http://schemas.microsoft.com/office/drawing/2014/main" id="{33932896-36E8-4377-A044-978D4815BDEF}"/>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6" name="Group 35">
            <a:extLst>
              <a:ext uri="{FF2B5EF4-FFF2-40B4-BE49-F238E27FC236}">
                <a16:creationId xmlns:a16="http://schemas.microsoft.com/office/drawing/2014/main" id="{E1F36034-B9FD-4B0D-B681-B1E9D91A6DCA}"/>
              </a:ext>
            </a:extLst>
          </p:cNvPr>
          <p:cNvGrpSpPr/>
          <p:nvPr/>
        </p:nvGrpSpPr>
        <p:grpSpPr>
          <a:xfrm>
            <a:off x="12350319" y="0"/>
            <a:ext cx="3507559" cy="2918856"/>
            <a:chOff x="397357" y="1593847"/>
            <a:chExt cx="3507559" cy="2918856"/>
          </a:xfrm>
        </p:grpSpPr>
        <p:sp>
          <p:nvSpPr>
            <p:cNvPr id="37" name="Rectangle 36">
              <a:extLst>
                <a:ext uri="{FF2B5EF4-FFF2-40B4-BE49-F238E27FC236}">
                  <a16:creationId xmlns:a16="http://schemas.microsoft.com/office/drawing/2014/main" id="{09D0AA92-0872-4F0E-AD37-303540D7A0AB}"/>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38" name="TextBox 37">
              <a:extLst>
                <a:ext uri="{FF2B5EF4-FFF2-40B4-BE49-F238E27FC236}">
                  <a16:creationId xmlns:a16="http://schemas.microsoft.com/office/drawing/2014/main" id="{180899E8-E952-42E6-A039-598DB0BC3BE7}"/>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39" name="TextBox 38">
              <a:extLst>
                <a:ext uri="{FF2B5EF4-FFF2-40B4-BE49-F238E27FC236}">
                  <a16:creationId xmlns:a16="http://schemas.microsoft.com/office/drawing/2014/main" id="{A77FFB30-22C2-4D5B-BC35-4888920FAA5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40" name="TextBox 39">
              <a:extLst>
                <a:ext uri="{FF2B5EF4-FFF2-40B4-BE49-F238E27FC236}">
                  <a16:creationId xmlns:a16="http://schemas.microsoft.com/office/drawing/2014/main" id="{99496182-9FEC-4E99-B840-86483813A4D4}"/>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41" name="TextBox 40">
              <a:extLst>
                <a:ext uri="{FF2B5EF4-FFF2-40B4-BE49-F238E27FC236}">
                  <a16:creationId xmlns:a16="http://schemas.microsoft.com/office/drawing/2014/main" id="{4125FC9F-35DB-4F25-AADB-EF474A44BAEF}"/>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42" name="TextBox 41">
              <a:extLst>
                <a:ext uri="{FF2B5EF4-FFF2-40B4-BE49-F238E27FC236}">
                  <a16:creationId xmlns:a16="http://schemas.microsoft.com/office/drawing/2014/main" id="{ADC8BFF0-F667-4FEE-8BD5-D0E2DEE7B44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43" name="Rectangle 42">
              <a:extLst>
                <a:ext uri="{FF2B5EF4-FFF2-40B4-BE49-F238E27FC236}">
                  <a16:creationId xmlns:a16="http://schemas.microsoft.com/office/drawing/2014/main" id="{AE65B296-C709-407E-9D17-F469E47111B5}"/>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grpSp>
        <p:nvGrpSpPr>
          <p:cNvPr id="46" name="Group 45">
            <a:extLst>
              <a:ext uri="{FF2B5EF4-FFF2-40B4-BE49-F238E27FC236}">
                <a16:creationId xmlns:a16="http://schemas.microsoft.com/office/drawing/2014/main" id="{60E8B526-D585-4FD8-B22F-73AA0EA74D89}"/>
              </a:ext>
            </a:extLst>
          </p:cNvPr>
          <p:cNvGrpSpPr/>
          <p:nvPr userDrawn="1"/>
        </p:nvGrpSpPr>
        <p:grpSpPr>
          <a:xfrm>
            <a:off x="-3721608" y="1"/>
            <a:ext cx="3507559" cy="1958643"/>
            <a:chOff x="838199" y="1150070"/>
            <a:chExt cx="3507558" cy="1958642"/>
          </a:xfrm>
          <a:solidFill>
            <a:schemeClr val="tx1"/>
          </a:solidFill>
        </p:grpSpPr>
        <p:sp>
          <p:nvSpPr>
            <p:cNvPr id="47" name="Rectangle 46">
              <a:extLst>
                <a:ext uri="{FF2B5EF4-FFF2-40B4-BE49-F238E27FC236}">
                  <a16:creationId xmlns:a16="http://schemas.microsoft.com/office/drawing/2014/main" id="{9676BE62-CE45-49D4-B982-D3AFC07D138F}"/>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8" name="TextBox 47">
              <a:extLst>
                <a:ext uri="{FF2B5EF4-FFF2-40B4-BE49-F238E27FC236}">
                  <a16:creationId xmlns:a16="http://schemas.microsoft.com/office/drawing/2014/main" id="{9B7CCC5B-2032-48FB-A9D2-E3021B7BE661}"/>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9" name="Rectangle 48">
              <a:extLst>
                <a:ext uri="{FF2B5EF4-FFF2-40B4-BE49-F238E27FC236}">
                  <a16:creationId xmlns:a16="http://schemas.microsoft.com/office/drawing/2014/main" id="{5DCA570C-572F-4CA6-8B1D-24732EDD005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0" name="TextBox 49">
              <a:extLst>
                <a:ext uri="{FF2B5EF4-FFF2-40B4-BE49-F238E27FC236}">
                  <a16:creationId xmlns:a16="http://schemas.microsoft.com/office/drawing/2014/main" id="{56FAA193-8CB8-4374-9449-B413434DCE98}"/>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51" name="TextBox 50">
              <a:extLst>
                <a:ext uri="{FF2B5EF4-FFF2-40B4-BE49-F238E27FC236}">
                  <a16:creationId xmlns:a16="http://schemas.microsoft.com/office/drawing/2014/main" id="{40D9895A-1ECC-4E6C-AD81-15E37FF63DF0}"/>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52" name="Group 51">
            <a:extLst>
              <a:ext uri="{FF2B5EF4-FFF2-40B4-BE49-F238E27FC236}">
                <a16:creationId xmlns:a16="http://schemas.microsoft.com/office/drawing/2014/main" id="{9D85FAC2-7B46-440F-A259-4B177857B925}"/>
              </a:ext>
            </a:extLst>
          </p:cNvPr>
          <p:cNvGrpSpPr/>
          <p:nvPr userDrawn="1"/>
        </p:nvGrpSpPr>
        <p:grpSpPr>
          <a:xfrm>
            <a:off x="12350319" y="0"/>
            <a:ext cx="3507559" cy="2918856"/>
            <a:chOff x="397357" y="1593847"/>
            <a:chExt cx="3507559" cy="2918856"/>
          </a:xfrm>
        </p:grpSpPr>
        <p:sp>
          <p:nvSpPr>
            <p:cNvPr id="53" name="Rectangle 52">
              <a:extLst>
                <a:ext uri="{FF2B5EF4-FFF2-40B4-BE49-F238E27FC236}">
                  <a16:creationId xmlns:a16="http://schemas.microsoft.com/office/drawing/2014/main" id="{421D1AA1-0E1A-4FDC-8423-F79408627DB1}"/>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54" name="TextBox 53">
              <a:extLst>
                <a:ext uri="{FF2B5EF4-FFF2-40B4-BE49-F238E27FC236}">
                  <a16:creationId xmlns:a16="http://schemas.microsoft.com/office/drawing/2014/main" id="{5E8D9EEF-67C2-484E-8344-735A92246430}"/>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55" name="TextBox 54">
              <a:extLst>
                <a:ext uri="{FF2B5EF4-FFF2-40B4-BE49-F238E27FC236}">
                  <a16:creationId xmlns:a16="http://schemas.microsoft.com/office/drawing/2014/main" id="{F4C63073-6672-4196-9747-E49D19F0E8EA}"/>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56" name="TextBox 55">
              <a:extLst>
                <a:ext uri="{FF2B5EF4-FFF2-40B4-BE49-F238E27FC236}">
                  <a16:creationId xmlns:a16="http://schemas.microsoft.com/office/drawing/2014/main" id="{63785B08-005B-4373-ADE1-958863DBD685}"/>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57" name="TextBox 56">
              <a:extLst>
                <a:ext uri="{FF2B5EF4-FFF2-40B4-BE49-F238E27FC236}">
                  <a16:creationId xmlns:a16="http://schemas.microsoft.com/office/drawing/2014/main" id="{CBC2A291-D7B4-462F-BF00-3C1B43FAD5B2}"/>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58" name="TextBox 57">
              <a:extLst>
                <a:ext uri="{FF2B5EF4-FFF2-40B4-BE49-F238E27FC236}">
                  <a16:creationId xmlns:a16="http://schemas.microsoft.com/office/drawing/2014/main" id="{68CF7E42-C6B1-4A71-844B-85FF167CD58F}"/>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59" name="Rectangle 58">
              <a:extLst>
                <a:ext uri="{FF2B5EF4-FFF2-40B4-BE49-F238E27FC236}">
                  <a16:creationId xmlns:a16="http://schemas.microsoft.com/office/drawing/2014/main" id="{0C032174-33E4-4487-B483-3168BD375D19}"/>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sp>
        <p:nvSpPr>
          <p:cNvPr id="60" name="Text Placeholder 6">
            <a:extLst>
              <a:ext uri="{FF2B5EF4-FFF2-40B4-BE49-F238E27FC236}">
                <a16:creationId xmlns:a16="http://schemas.microsoft.com/office/drawing/2014/main" id="{6B5D58C9-B9A8-4F5B-A802-C00E7490D06F}"/>
              </a:ext>
            </a:extLst>
          </p:cNvPr>
          <p:cNvSpPr>
            <a:spLocks noGrp="1"/>
          </p:cNvSpPr>
          <p:nvPr>
            <p:ph type="body" sz="quarter" idx="29" hasCustomPrompt="1"/>
          </p:nvPr>
        </p:nvSpPr>
        <p:spPr>
          <a:xfrm>
            <a:off x="3692395" y="1022824"/>
            <a:ext cx="3784975" cy="526197"/>
          </a:xfrm>
        </p:spPr>
        <p:txBody>
          <a:bodyPr anchor="ctr"/>
          <a:lstStyle>
            <a:lvl1pPr>
              <a:defRPr sz="1800">
                <a:solidFill>
                  <a:srgbClr val="830051"/>
                </a:solidFill>
                <a:latin typeface="+mj-lt"/>
              </a:defRPr>
            </a:lvl1pPr>
          </a:lstStyle>
          <a:p>
            <a:pPr lvl="0"/>
            <a:r>
              <a:rPr lang="en-US"/>
              <a:t>Enter subtitle here</a:t>
            </a:r>
            <a:endParaRPr lang="en-GB"/>
          </a:p>
        </p:txBody>
      </p:sp>
      <p:sp>
        <p:nvSpPr>
          <p:cNvPr id="61" name="Chart Placeholder 9">
            <a:extLst>
              <a:ext uri="{FF2B5EF4-FFF2-40B4-BE49-F238E27FC236}">
                <a16:creationId xmlns:a16="http://schemas.microsoft.com/office/drawing/2014/main" id="{D80D469C-0C35-4271-B418-EE8DDBE0025C}"/>
              </a:ext>
            </a:extLst>
          </p:cNvPr>
          <p:cNvSpPr>
            <a:spLocks noGrp="1"/>
          </p:cNvSpPr>
          <p:nvPr>
            <p:ph type="chart" sz="quarter" idx="30" hasCustomPrompt="1"/>
          </p:nvPr>
        </p:nvSpPr>
        <p:spPr>
          <a:xfrm>
            <a:off x="7903423" y="1596788"/>
            <a:ext cx="3784981" cy="4641517"/>
          </a:xfrm>
        </p:spPr>
        <p:txBody>
          <a:bodyPr anchor="ctr"/>
          <a:lstStyle>
            <a:lvl1pPr algn="ctr">
              <a:defRPr/>
            </a:lvl1pPr>
          </a:lstStyle>
          <a:p>
            <a:r>
              <a:rPr lang="en-GB" dirty="0"/>
              <a:t>Click icon to insert chart</a:t>
            </a:r>
          </a:p>
        </p:txBody>
      </p:sp>
      <p:sp>
        <p:nvSpPr>
          <p:cNvPr id="45" name="Text Placeholder 18">
            <a:extLst>
              <a:ext uri="{FF2B5EF4-FFF2-40B4-BE49-F238E27FC236}">
                <a16:creationId xmlns:a16="http://schemas.microsoft.com/office/drawing/2014/main" id="{833CEA01-431B-4AB0-B309-F7E9CEDD8FAE}"/>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1297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harts w/ Subtitle and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3C4FD07A-686D-4185-B969-4507E2FCC0BF}"/>
              </a:ext>
            </a:extLst>
          </p:cNvPr>
          <p:cNvGrpSpPr/>
          <p:nvPr/>
        </p:nvGrpSpPr>
        <p:grpSpPr>
          <a:xfrm>
            <a:off x="-3721608" y="1"/>
            <a:ext cx="3507559" cy="1958643"/>
            <a:chOff x="838199" y="1150070"/>
            <a:chExt cx="3507558" cy="1958642"/>
          </a:xfrm>
          <a:solidFill>
            <a:schemeClr val="tx1"/>
          </a:solidFill>
        </p:grpSpPr>
        <p:sp>
          <p:nvSpPr>
            <p:cNvPr id="31" name="Rectangle 30">
              <a:extLst>
                <a:ext uri="{FF2B5EF4-FFF2-40B4-BE49-F238E27FC236}">
                  <a16:creationId xmlns:a16="http://schemas.microsoft.com/office/drawing/2014/main" id="{6D9747E7-EAE2-4EB0-93B5-D5C669A3180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27BC77B5-DDDC-4F69-B7FB-37C515A823D8}"/>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33" name="Rectangle 32">
              <a:extLst>
                <a:ext uri="{FF2B5EF4-FFF2-40B4-BE49-F238E27FC236}">
                  <a16:creationId xmlns:a16="http://schemas.microsoft.com/office/drawing/2014/main" id="{4BE7FBC9-5990-452B-ADA2-877E97D8441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4" name="TextBox 33">
              <a:extLst>
                <a:ext uri="{FF2B5EF4-FFF2-40B4-BE49-F238E27FC236}">
                  <a16:creationId xmlns:a16="http://schemas.microsoft.com/office/drawing/2014/main" id="{5D216084-C8D6-4BC4-B328-A78CC4655492}"/>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5" name="TextBox 34">
              <a:extLst>
                <a:ext uri="{FF2B5EF4-FFF2-40B4-BE49-F238E27FC236}">
                  <a16:creationId xmlns:a16="http://schemas.microsoft.com/office/drawing/2014/main" id="{33932896-36E8-4377-A044-978D4815BDEF}"/>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6" name="Group 35">
            <a:extLst>
              <a:ext uri="{FF2B5EF4-FFF2-40B4-BE49-F238E27FC236}">
                <a16:creationId xmlns:a16="http://schemas.microsoft.com/office/drawing/2014/main" id="{E1F36034-B9FD-4B0D-B681-B1E9D91A6DCA}"/>
              </a:ext>
            </a:extLst>
          </p:cNvPr>
          <p:cNvGrpSpPr/>
          <p:nvPr/>
        </p:nvGrpSpPr>
        <p:grpSpPr>
          <a:xfrm>
            <a:off x="12350319" y="0"/>
            <a:ext cx="3507559" cy="2918856"/>
            <a:chOff x="397357" y="1593847"/>
            <a:chExt cx="3507559" cy="2918856"/>
          </a:xfrm>
        </p:grpSpPr>
        <p:sp>
          <p:nvSpPr>
            <p:cNvPr id="37" name="Rectangle 36">
              <a:extLst>
                <a:ext uri="{FF2B5EF4-FFF2-40B4-BE49-F238E27FC236}">
                  <a16:creationId xmlns:a16="http://schemas.microsoft.com/office/drawing/2014/main" id="{09D0AA92-0872-4F0E-AD37-303540D7A0AB}"/>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38" name="TextBox 37">
              <a:extLst>
                <a:ext uri="{FF2B5EF4-FFF2-40B4-BE49-F238E27FC236}">
                  <a16:creationId xmlns:a16="http://schemas.microsoft.com/office/drawing/2014/main" id="{180899E8-E952-42E6-A039-598DB0BC3BE7}"/>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39" name="TextBox 38">
              <a:extLst>
                <a:ext uri="{FF2B5EF4-FFF2-40B4-BE49-F238E27FC236}">
                  <a16:creationId xmlns:a16="http://schemas.microsoft.com/office/drawing/2014/main" id="{A77FFB30-22C2-4D5B-BC35-4888920FAA5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40" name="TextBox 39">
              <a:extLst>
                <a:ext uri="{FF2B5EF4-FFF2-40B4-BE49-F238E27FC236}">
                  <a16:creationId xmlns:a16="http://schemas.microsoft.com/office/drawing/2014/main" id="{99496182-9FEC-4E99-B840-86483813A4D4}"/>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41" name="TextBox 40">
              <a:extLst>
                <a:ext uri="{FF2B5EF4-FFF2-40B4-BE49-F238E27FC236}">
                  <a16:creationId xmlns:a16="http://schemas.microsoft.com/office/drawing/2014/main" id="{4125FC9F-35DB-4F25-AADB-EF474A44BAEF}"/>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42" name="TextBox 41">
              <a:extLst>
                <a:ext uri="{FF2B5EF4-FFF2-40B4-BE49-F238E27FC236}">
                  <a16:creationId xmlns:a16="http://schemas.microsoft.com/office/drawing/2014/main" id="{ADC8BFF0-F667-4FEE-8BD5-D0E2DEE7B44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43" name="Rectangle 42">
              <a:extLst>
                <a:ext uri="{FF2B5EF4-FFF2-40B4-BE49-F238E27FC236}">
                  <a16:creationId xmlns:a16="http://schemas.microsoft.com/office/drawing/2014/main" id="{AE65B296-C709-407E-9D17-F469E47111B5}"/>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grpSp>
        <p:nvGrpSpPr>
          <p:cNvPr id="46" name="Group 45">
            <a:extLst>
              <a:ext uri="{FF2B5EF4-FFF2-40B4-BE49-F238E27FC236}">
                <a16:creationId xmlns:a16="http://schemas.microsoft.com/office/drawing/2014/main" id="{60E8B526-D585-4FD8-B22F-73AA0EA74D89}"/>
              </a:ext>
            </a:extLst>
          </p:cNvPr>
          <p:cNvGrpSpPr/>
          <p:nvPr userDrawn="1"/>
        </p:nvGrpSpPr>
        <p:grpSpPr>
          <a:xfrm>
            <a:off x="-3721608" y="1"/>
            <a:ext cx="3507559" cy="1958643"/>
            <a:chOff x="838199" y="1150070"/>
            <a:chExt cx="3507558" cy="1958642"/>
          </a:xfrm>
          <a:solidFill>
            <a:schemeClr val="tx1"/>
          </a:solidFill>
        </p:grpSpPr>
        <p:sp>
          <p:nvSpPr>
            <p:cNvPr id="47" name="Rectangle 46">
              <a:extLst>
                <a:ext uri="{FF2B5EF4-FFF2-40B4-BE49-F238E27FC236}">
                  <a16:creationId xmlns:a16="http://schemas.microsoft.com/office/drawing/2014/main" id="{9676BE62-CE45-49D4-B982-D3AFC07D138F}"/>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8" name="TextBox 47">
              <a:extLst>
                <a:ext uri="{FF2B5EF4-FFF2-40B4-BE49-F238E27FC236}">
                  <a16:creationId xmlns:a16="http://schemas.microsoft.com/office/drawing/2014/main" id="{9B7CCC5B-2032-48FB-A9D2-E3021B7BE661}"/>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9" name="Rectangle 48">
              <a:extLst>
                <a:ext uri="{FF2B5EF4-FFF2-40B4-BE49-F238E27FC236}">
                  <a16:creationId xmlns:a16="http://schemas.microsoft.com/office/drawing/2014/main" id="{5DCA570C-572F-4CA6-8B1D-24732EDD005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0" name="TextBox 49">
              <a:extLst>
                <a:ext uri="{FF2B5EF4-FFF2-40B4-BE49-F238E27FC236}">
                  <a16:creationId xmlns:a16="http://schemas.microsoft.com/office/drawing/2014/main" id="{56FAA193-8CB8-4374-9449-B413434DCE98}"/>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51" name="TextBox 50">
              <a:extLst>
                <a:ext uri="{FF2B5EF4-FFF2-40B4-BE49-F238E27FC236}">
                  <a16:creationId xmlns:a16="http://schemas.microsoft.com/office/drawing/2014/main" id="{40D9895A-1ECC-4E6C-AD81-15E37FF63DF0}"/>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52" name="Group 51">
            <a:extLst>
              <a:ext uri="{FF2B5EF4-FFF2-40B4-BE49-F238E27FC236}">
                <a16:creationId xmlns:a16="http://schemas.microsoft.com/office/drawing/2014/main" id="{9D85FAC2-7B46-440F-A259-4B177857B925}"/>
              </a:ext>
            </a:extLst>
          </p:cNvPr>
          <p:cNvGrpSpPr/>
          <p:nvPr userDrawn="1"/>
        </p:nvGrpSpPr>
        <p:grpSpPr>
          <a:xfrm>
            <a:off x="12350319" y="0"/>
            <a:ext cx="3507559" cy="2918856"/>
            <a:chOff x="397357" y="1593847"/>
            <a:chExt cx="3507559" cy="2918856"/>
          </a:xfrm>
        </p:grpSpPr>
        <p:sp>
          <p:nvSpPr>
            <p:cNvPr id="53" name="Rectangle 52">
              <a:extLst>
                <a:ext uri="{FF2B5EF4-FFF2-40B4-BE49-F238E27FC236}">
                  <a16:creationId xmlns:a16="http://schemas.microsoft.com/office/drawing/2014/main" id="{421D1AA1-0E1A-4FDC-8423-F79408627DB1}"/>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54" name="TextBox 53">
              <a:extLst>
                <a:ext uri="{FF2B5EF4-FFF2-40B4-BE49-F238E27FC236}">
                  <a16:creationId xmlns:a16="http://schemas.microsoft.com/office/drawing/2014/main" id="{5E8D9EEF-67C2-484E-8344-735A92246430}"/>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55" name="TextBox 54">
              <a:extLst>
                <a:ext uri="{FF2B5EF4-FFF2-40B4-BE49-F238E27FC236}">
                  <a16:creationId xmlns:a16="http://schemas.microsoft.com/office/drawing/2014/main" id="{F4C63073-6672-4196-9747-E49D19F0E8EA}"/>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56" name="TextBox 55">
              <a:extLst>
                <a:ext uri="{FF2B5EF4-FFF2-40B4-BE49-F238E27FC236}">
                  <a16:creationId xmlns:a16="http://schemas.microsoft.com/office/drawing/2014/main" id="{63785B08-005B-4373-ADE1-958863DBD685}"/>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57" name="TextBox 56">
              <a:extLst>
                <a:ext uri="{FF2B5EF4-FFF2-40B4-BE49-F238E27FC236}">
                  <a16:creationId xmlns:a16="http://schemas.microsoft.com/office/drawing/2014/main" id="{CBC2A291-D7B4-462F-BF00-3C1B43FAD5B2}"/>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58" name="TextBox 57">
              <a:extLst>
                <a:ext uri="{FF2B5EF4-FFF2-40B4-BE49-F238E27FC236}">
                  <a16:creationId xmlns:a16="http://schemas.microsoft.com/office/drawing/2014/main" id="{68CF7E42-C6B1-4A71-844B-85FF167CD58F}"/>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59" name="Rectangle 58">
              <a:extLst>
                <a:ext uri="{FF2B5EF4-FFF2-40B4-BE49-F238E27FC236}">
                  <a16:creationId xmlns:a16="http://schemas.microsoft.com/office/drawing/2014/main" id="{0C032174-33E4-4487-B483-3168BD375D19}"/>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cxnSp>
        <p:nvCxnSpPr>
          <p:cNvPr id="65" name="Straight Connector 64">
            <a:extLst>
              <a:ext uri="{FF2B5EF4-FFF2-40B4-BE49-F238E27FC236}">
                <a16:creationId xmlns:a16="http://schemas.microsoft.com/office/drawing/2014/main" id="{6E662281-F864-4F13-8B20-B7274016EB82}"/>
              </a:ext>
            </a:extLst>
          </p:cNvPr>
          <p:cNvCxnSpPr/>
          <p:nvPr userDrawn="1"/>
        </p:nvCxnSpPr>
        <p:spPr>
          <a:xfrm>
            <a:off x="7748556"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6" name="Chart Placeholder 9">
            <a:extLst>
              <a:ext uri="{FF2B5EF4-FFF2-40B4-BE49-F238E27FC236}">
                <a16:creationId xmlns:a16="http://schemas.microsoft.com/office/drawing/2014/main" id="{7A0E3076-9449-4636-822C-6A72AC4A5DDA}"/>
              </a:ext>
            </a:extLst>
          </p:cNvPr>
          <p:cNvSpPr>
            <a:spLocks noGrp="1"/>
          </p:cNvSpPr>
          <p:nvPr>
            <p:ph type="chart" sz="quarter" idx="25" hasCustomPrompt="1"/>
          </p:nvPr>
        </p:nvSpPr>
        <p:spPr>
          <a:xfrm>
            <a:off x="3692395" y="1596788"/>
            <a:ext cx="3784981" cy="4641517"/>
          </a:xfrm>
        </p:spPr>
        <p:txBody>
          <a:bodyPr anchor="ctr"/>
          <a:lstStyle>
            <a:lvl1pPr algn="ctr">
              <a:defRPr/>
            </a:lvl1pPr>
          </a:lstStyle>
          <a:p>
            <a:r>
              <a:rPr lang="en-GB" dirty="0"/>
              <a:t>Click icon to insert chart</a:t>
            </a:r>
          </a:p>
        </p:txBody>
      </p:sp>
      <p:sp>
        <p:nvSpPr>
          <p:cNvPr id="67" name="Text Placeholder 6">
            <a:extLst>
              <a:ext uri="{FF2B5EF4-FFF2-40B4-BE49-F238E27FC236}">
                <a16:creationId xmlns:a16="http://schemas.microsoft.com/office/drawing/2014/main" id="{8D7C8F89-F21B-4182-8447-E0E6230D8080}"/>
              </a:ext>
            </a:extLst>
          </p:cNvPr>
          <p:cNvSpPr>
            <a:spLocks noGrp="1"/>
          </p:cNvSpPr>
          <p:nvPr>
            <p:ph type="body" sz="quarter" idx="16" hasCustomPrompt="1"/>
          </p:nvPr>
        </p:nvSpPr>
        <p:spPr>
          <a:xfrm>
            <a:off x="7903430" y="1022824"/>
            <a:ext cx="3784975" cy="526197"/>
          </a:xfrm>
        </p:spPr>
        <p:txBody>
          <a:bodyPr anchor="ctr"/>
          <a:lstStyle>
            <a:lvl1pPr>
              <a:defRPr sz="1800">
                <a:solidFill>
                  <a:srgbClr val="830051"/>
                </a:solidFill>
                <a:latin typeface="+mj-lt"/>
              </a:defRPr>
            </a:lvl1pPr>
          </a:lstStyle>
          <a:p>
            <a:pPr lvl="0"/>
            <a:r>
              <a:rPr lang="en-US"/>
              <a:t>Enter subtitle here</a:t>
            </a:r>
            <a:endParaRPr lang="en-GB"/>
          </a:p>
        </p:txBody>
      </p:sp>
      <p:sp>
        <p:nvSpPr>
          <p:cNvPr id="68" name="Text Placeholder 6">
            <a:extLst>
              <a:ext uri="{FF2B5EF4-FFF2-40B4-BE49-F238E27FC236}">
                <a16:creationId xmlns:a16="http://schemas.microsoft.com/office/drawing/2014/main" id="{7222BF21-7DAB-488E-A190-52B7DC231D0A}"/>
              </a:ext>
            </a:extLst>
          </p:cNvPr>
          <p:cNvSpPr>
            <a:spLocks noGrp="1"/>
          </p:cNvSpPr>
          <p:nvPr>
            <p:ph type="body" sz="quarter" idx="29" hasCustomPrompt="1"/>
          </p:nvPr>
        </p:nvSpPr>
        <p:spPr>
          <a:xfrm>
            <a:off x="3692395" y="1022824"/>
            <a:ext cx="3784975" cy="526197"/>
          </a:xfrm>
        </p:spPr>
        <p:txBody>
          <a:bodyPr anchor="ctr"/>
          <a:lstStyle>
            <a:lvl1pPr>
              <a:defRPr sz="1800">
                <a:solidFill>
                  <a:srgbClr val="830051"/>
                </a:solidFill>
                <a:latin typeface="+mj-lt"/>
              </a:defRPr>
            </a:lvl1pPr>
          </a:lstStyle>
          <a:p>
            <a:pPr lvl="0"/>
            <a:r>
              <a:rPr lang="en-US"/>
              <a:t>Enter subtitle here</a:t>
            </a:r>
            <a:endParaRPr lang="en-GB"/>
          </a:p>
        </p:txBody>
      </p:sp>
      <p:sp>
        <p:nvSpPr>
          <p:cNvPr id="69" name="Chart Placeholder 9">
            <a:extLst>
              <a:ext uri="{FF2B5EF4-FFF2-40B4-BE49-F238E27FC236}">
                <a16:creationId xmlns:a16="http://schemas.microsoft.com/office/drawing/2014/main" id="{5AE45FF1-BE8B-4E7E-9275-B71FDBF9CF9B}"/>
              </a:ext>
            </a:extLst>
          </p:cNvPr>
          <p:cNvSpPr>
            <a:spLocks noGrp="1"/>
          </p:cNvSpPr>
          <p:nvPr>
            <p:ph type="chart" sz="quarter" idx="30" hasCustomPrompt="1"/>
          </p:nvPr>
        </p:nvSpPr>
        <p:spPr>
          <a:xfrm>
            <a:off x="7903423" y="1596788"/>
            <a:ext cx="3784981" cy="4641517"/>
          </a:xfrm>
        </p:spPr>
        <p:txBody>
          <a:bodyPr anchor="ctr"/>
          <a:lstStyle>
            <a:lvl1pPr algn="ctr">
              <a:defRPr/>
            </a:lvl1pPr>
          </a:lstStyle>
          <a:p>
            <a:r>
              <a:rPr lang="en-GB" dirty="0"/>
              <a:t>Click icon to insert chart</a:t>
            </a:r>
          </a:p>
        </p:txBody>
      </p:sp>
      <p:sp>
        <p:nvSpPr>
          <p:cNvPr id="44" name="Text Placeholder 10">
            <a:extLst>
              <a:ext uri="{FF2B5EF4-FFF2-40B4-BE49-F238E27FC236}">
                <a16:creationId xmlns:a16="http://schemas.microsoft.com/office/drawing/2014/main" id="{03E7DD3B-A993-48BE-8628-E61AE1BFE2B1}"/>
              </a:ext>
            </a:extLst>
          </p:cNvPr>
          <p:cNvSpPr>
            <a:spLocks noGrp="1"/>
          </p:cNvSpPr>
          <p:nvPr>
            <p:ph type="body" sz="quarter" idx="14" hasCustomPrompt="1"/>
          </p:nvPr>
        </p:nvSpPr>
        <p:spPr>
          <a:xfrm>
            <a:off x="-774032" y="-179999"/>
            <a:ext cx="4195235" cy="4195235"/>
          </a:xfrm>
          <a:prstGeom prst="ellipse">
            <a:avLst/>
          </a:prstGeom>
          <a:solidFill>
            <a:srgbClr val="9DB0AC"/>
          </a:solidFill>
        </p:spPr>
        <p:txBody>
          <a:bodyPr lIns="324000" tIns="503998" rIns="180000" bIns="1080000"/>
          <a:lstStyle>
            <a:lvl1pPr algn="l">
              <a:defRPr sz="3600">
                <a:solidFill>
                  <a:schemeClr val="tx2"/>
                </a:solidFill>
                <a:latin typeface="+mj-lt"/>
              </a:defRPr>
            </a:lvl1pPr>
          </a:lstStyle>
          <a:p>
            <a:pPr lvl="0"/>
            <a:r>
              <a:rPr lang="en-GB"/>
              <a:t> </a:t>
            </a:r>
          </a:p>
        </p:txBody>
      </p:sp>
      <p:sp>
        <p:nvSpPr>
          <p:cNvPr id="45" name="Title 1">
            <a:extLst>
              <a:ext uri="{FF2B5EF4-FFF2-40B4-BE49-F238E27FC236}">
                <a16:creationId xmlns:a16="http://schemas.microsoft.com/office/drawing/2014/main" id="{79FA0E8A-8D1C-4532-B9A3-4647CFB71D11}"/>
              </a:ext>
            </a:extLst>
          </p:cNvPr>
          <p:cNvSpPr>
            <a:spLocks noGrp="1"/>
          </p:cNvSpPr>
          <p:nvPr>
            <p:ph type="title" hasCustomPrompt="1"/>
          </p:nvPr>
        </p:nvSpPr>
        <p:spPr>
          <a:xfrm>
            <a:off x="318837" y="1022686"/>
            <a:ext cx="2998800" cy="1920540"/>
          </a:xfrm>
        </p:spPr>
        <p:txBody>
          <a:bodyPr/>
          <a:lstStyle>
            <a:lvl1pPr>
              <a:defRPr>
                <a:solidFill>
                  <a:schemeClr val="bg1"/>
                </a:solidFill>
              </a:defRPr>
            </a:lvl1pPr>
          </a:lstStyle>
          <a:p>
            <a:r>
              <a:rPr lang="en-US"/>
              <a:t>Enter title here</a:t>
            </a:r>
            <a:endParaRPr lang="en-GB"/>
          </a:p>
        </p:txBody>
      </p:sp>
      <p:sp>
        <p:nvSpPr>
          <p:cNvPr id="60" name="Text Placeholder 18">
            <a:extLst>
              <a:ext uri="{FF2B5EF4-FFF2-40B4-BE49-F238E27FC236}">
                <a16:creationId xmlns:a16="http://schemas.microsoft.com/office/drawing/2014/main" id="{A39FC3FE-387E-4995-A56D-A66C777F55FC}"/>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87407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s w/ Subtitle ">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grpSp>
        <p:nvGrpSpPr>
          <p:cNvPr id="30" name="Group 29">
            <a:extLst>
              <a:ext uri="{FF2B5EF4-FFF2-40B4-BE49-F238E27FC236}">
                <a16:creationId xmlns:a16="http://schemas.microsoft.com/office/drawing/2014/main" id="{3C4FD07A-686D-4185-B969-4507E2FCC0BF}"/>
              </a:ext>
            </a:extLst>
          </p:cNvPr>
          <p:cNvGrpSpPr/>
          <p:nvPr/>
        </p:nvGrpSpPr>
        <p:grpSpPr>
          <a:xfrm>
            <a:off x="-3721608" y="1"/>
            <a:ext cx="3507559" cy="1958643"/>
            <a:chOff x="838199" y="1150070"/>
            <a:chExt cx="3507558" cy="1958642"/>
          </a:xfrm>
          <a:solidFill>
            <a:schemeClr val="tx1"/>
          </a:solidFill>
        </p:grpSpPr>
        <p:sp>
          <p:nvSpPr>
            <p:cNvPr id="31" name="Rectangle 30">
              <a:extLst>
                <a:ext uri="{FF2B5EF4-FFF2-40B4-BE49-F238E27FC236}">
                  <a16:creationId xmlns:a16="http://schemas.microsoft.com/office/drawing/2014/main" id="{6D9747E7-EAE2-4EB0-93B5-D5C669A3180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27BC77B5-DDDC-4F69-B7FB-37C515A823D8}"/>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33" name="Rectangle 32">
              <a:extLst>
                <a:ext uri="{FF2B5EF4-FFF2-40B4-BE49-F238E27FC236}">
                  <a16:creationId xmlns:a16="http://schemas.microsoft.com/office/drawing/2014/main" id="{4BE7FBC9-5990-452B-ADA2-877E97D8441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4" name="TextBox 33">
              <a:extLst>
                <a:ext uri="{FF2B5EF4-FFF2-40B4-BE49-F238E27FC236}">
                  <a16:creationId xmlns:a16="http://schemas.microsoft.com/office/drawing/2014/main" id="{5D216084-C8D6-4BC4-B328-A78CC4655492}"/>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5" name="TextBox 34">
              <a:extLst>
                <a:ext uri="{FF2B5EF4-FFF2-40B4-BE49-F238E27FC236}">
                  <a16:creationId xmlns:a16="http://schemas.microsoft.com/office/drawing/2014/main" id="{33932896-36E8-4377-A044-978D4815BDEF}"/>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6" name="Group 35">
            <a:extLst>
              <a:ext uri="{FF2B5EF4-FFF2-40B4-BE49-F238E27FC236}">
                <a16:creationId xmlns:a16="http://schemas.microsoft.com/office/drawing/2014/main" id="{E1F36034-B9FD-4B0D-B681-B1E9D91A6DCA}"/>
              </a:ext>
            </a:extLst>
          </p:cNvPr>
          <p:cNvGrpSpPr/>
          <p:nvPr/>
        </p:nvGrpSpPr>
        <p:grpSpPr>
          <a:xfrm>
            <a:off x="12350319" y="0"/>
            <a:ext cx="3507559" cy="2918856"/>
            <a:chOff x="397357" y="1593847"/>
            <a:chExt cx="3507559" cy="2918856"/>
          </a:xfrm>
        </p:grpSpPr>
        <p:sp>
          <p:nvSpPr>
            <p:cNvPr id="37" name="Rectangle 36">
              <a:extLst>
                <a:ext uri="{FF2B5EF4-FFF2-40B4-BE49-F238E27FC236}">
                  <a16:creationId xmlns:a16="http://schemas.microsoft.com/office/drawing/2014/main" id="{09D0AA92-0872-4F0E-AD37-303540D7A0AB}"/>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38" name="TextBox 37">
              <a:extLst>
                <a:ext uri="{FF2B5EF4-FFF2-40B4-BE49-F238E27FC236}">
                  <a16:creationId xmlns:a16="http://schemas.microsoft.com/office/drawing/2014/main" id="{180899E8-E952-42E6-A039-598DB0BC3BE7}"/>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39" name="TextBox 38">
              <a:extLst>
                <a:ext uri="{FF2B5EF4-FFF2-40B4-BE49-F238E27FC236}">
                  <a16:creationId xmlns:a16="http://schemas.microsoft.com/office/drawing/2014/main" id="{A77FFB30-22C2-4D5B-BC35-4888920FAA5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40" name="TextBox 39">
              <a:extLst>
                <a:ext uri="{FF2B5EF4-FFF2-40B4-BE49-F238E27FC236}">
                  <a16:creationId xmlns:a16="http://schemas.microsoft.com/office/drawing/2014/main" id="{99496182-9FEC-4E99-B840-86483813A4D4}"/>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41" name="TextBox 40">
              <a:extLst>
                <a:ext uri="{FF2B5EF4-FFF2-40B4-BE49-F238E27FC236}">
                  <a16:creationId xmlns:a16="http://schemas.microsoft.com/office/drawing/2014/main" id="{4125FC9F-35DB-4F25-AADB-EF474A44BAEF}"/>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42" name="TextBox 41">
              <a:extLst>
                <a:ext uri="{FF2B5EF4-FFF2-40B4-BE49-F238E27FC236}">
                  <a16:creationId xmlns:a16="http://schemas.microsoft.com/office/drawing/2014/main" id="{ADC8BFF0-F667-4FEE-8BD5-D0E2DEE7B44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43" name="Rectangle 42">
              <a:extLst>
                <a:ext uri="{FF2B5EF4-FFF2-40B4-BE49-F238E27FC236}">
                  <a16:creationId xmlns:a16="http://schemas.microsoft.com/office/drawing/2014/main" id="{AE65B296-C709-407E-9D17-F469E47111B5}"/>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cxnSp>
        <p:nvCxnSpPr>
          <p:cNvPr id="44" name="Straight Connector 43">
            <a:extLst>
              <a:ext uri="{FF2B5EF4-FFF2-40B4-BE49-F238E27FC236}">
                <a16:creationId xmlns:a16="http://schemas.microsoft.com/office/drawing/2014/main" id="{DFBCE91C-6E6E-416C-A931-0E55FEFCB258}"/>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0E8B526-D585-4FD8-B22F-73AA0EA74D89}"/>
              </a:ext>
            </a:extLst>
          </p:cNvPr>
          <p:cNvGrpSpPr/>
          <p:nvPr userDrawn="1"/>
        </p:nvGrpSpPr>
        <p:grpSpPr>
          <a:xfrm>
            <a:off x="-3721608" y="1"/>
            <a:ext cx="3507559" cy="1958643"/>
            <a:chOff x="838199" y="1150070"/>
            <a:chExt cx="3507558" cy="1958642"/>
          </a:xfrm>
          <a:solidFill>
            <a:schemeClr val="tx1"/>
          </a:solidFill>
        </p:grpSpPr>
        <p:sp>
          <p:nvSpPr>
            <p:cNvPr id="47" name="Rectangle 46">
              <a:extLst>
                <a:ext uri="{FF2B5EF4-FFF2-40B4-BE49-F238E27FC236}">
                  <a16:creationId xmlns:a16="http://schemas.microsoft.com/office/drawing/2014/main" id="{9676BE62-CE45-49D4-B982-D3AFC07D138F}"/>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8" name="TextBox 47">
              <a:extLst>
                <a:ext uri="{FF2B5EF4-FFF2-40B4-BE49-F238E27FC236}">
                  <a16:creationId xmlns:a16="http://schemas.microsoft.com/office/drawing/2014/main" id="{9B7CCC5B-2032-48FB-A9D2-E3021B7BE661}"/>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9" name="Rectangle 48">
              <a:extLst>
                <a:ext uri="{FF2B5EF4-FFF2-40B4-BE49-F238E27FC236}">
                  <a16:creationId xmlns:a16="http://schemas.microsoft.com/office/drawing/2014/main" id="{5DCA570C-572F-4CA6-8B1D-24732EDD005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0" name="TextBox 49">
              <a:extLst>
                <a:ext uri="{FF2B5EF4-FFF2-40B4-BE49-F238E27FC236}">
                  <a16:creationId xmlns:a16="http://schemas.microsoft.com/office/drawing/2014/main" id="{56FAA193-8CB8-4374-9449-B413434DCE98}"/>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51" name="TextBox 50">
              <a:extLst>
                <a:ext uri="{FF2B5EF4-FFF2-40B4-BE49-F238E27FC236}">
                  <a16:creationId xmlns:a16="http://schemas.microsoft.com/office/drawing/2014/main" id="{40D9895A-1ECC-4E6C-AD81-15E37FF63DF0}"/>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52" name="Group 51">
            <a:extLst>
              <a:ext uri="{FF2B5EF4-FFF2-40B4-BE49-F238E27FC236}">
                <a16:creationId xmlns:a16="http://schemas.microsoft.com/office/drawing/2014/main" id="{9D85FAC2-7B46-440F-A259-4B177857B925}"/>
              </a:ext>
            </a:extLst>
          </p:cNvPr>
          <p:cNvGrpSpPr/>
          <p:nvPr userDrawn="1"/>
        </p:nvGrpSpPr>
        <p:grpSpPr>
          <a:xfrm>
            <a:off x="12350319" y="0"/>
            <a:ext cx="3507559" cy="2918856"/>
            <a:chOff x="397357" y="1593847"/>
            <a:chExt cx="3507559" cy="2918856"/>
          </a:xfrm>
        </p:grpSpPr>
        <p:sp>
          <p:nvSpPr>
            <p:cNvPr id="53" name="Rectangle 52">
              <a:extLst>
                <a:ext uri="{FF2B5EF4-FFF2-40B4-BE49-F238E27FC236}">
                  <a16:creationId xmlns:a16="http://schemas.microsoft.com/office/drawing/2014/main" id="{421D1AA1-0E1A-4FDC-8423-F79408627DB1}"/>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54" name="TextBox 53">
              <a:extLst>
                <a:ext uri="{FF2B5EF4-FFF2-40B4-BE49-F238E27FC236}">
                  <a16:creationId xmlns:a16="http://schemas.microsoft.com/office/drawing/2014/main" id="{5E8D9EEF-67C2-484E-8344-735A92246430}"/>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55" name="TextBox 54">
              <a:extLst>
                <a:ext uri="{FF2B5EF4-FFF2-40B4-BE49-F238E27FC236}">
                  <a16:creationId xmlns:a16="http://schemas.microsoft.com/office/drawing/2014/main" id="{F4C63073-6672-4196-9747-E49D19F0E8EA}"/>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56" name="TextBox 55">
              <a:extLst>
                <a:ext uri="{FF2B5EF4-FFF2-40B4-BE49-F238E27FC236}">
                  <a16:creationId xmlns:a16="http://schemas.microsoft.com/office/drawing/2014/main" id="{63785B08-005B-4373-ADE1-958863DBD685}"/>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57" name="TextBox 56">
              <a:extLst>
                <a:ext uri="{FF2B5EF4-FFF2-40B4-BE49-F238E27FC236}">
                  <a16:creationId xmlns:a16="http://schemas.microsoft.com/office/drawing/2014/main" id="{CBC2A291-D7B4-462F-BF00-3C1B43FAD5B2}"/>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58" name="TextBox 57">
              <a:extLst>
                <a:ext uri="{FF2B5EF4-FFF2-40B4-BE49-F238E27FC236}">
                  <a16:creationId xmlns:a16="http://schemas.microsoft.com/office/drawing/2014/main" id="{68CF7E42-C6B1-4A71-844B-85FF167CD58F}"/>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59" name="Rectangle 58">
              <a:extLst>
                <a:ext uri="{FF2B5EF4-FFF2-40B4-BE49-F238E27FC236}">
                  <a16:creationId xmlns:a16="http://schemas.microsoft.com/office/drawing/2014/main" id="{0C032174-33E4-4487-B483-3168BD375D19}"/>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sp>
        <p:nvSpPr>
          <p:cNvPr id="63" name="Title 1">
            <a:extLst>
              <a:ext uri="{FF2B5EF4-FFF2-40B4-BE49-F238E27FC236}">
                <a16:creationId xmlns:a16="http://schemas.microsoft.com/office/drawing/2014/main" id="{79FA0E8A-8D1C-4532-B9A3-4647CFB71D11}"/>
              </a:ext>
            </a:extLst>
          </p:cNvPr>
          <p:cNvSpPr>
            <a:spLocks noGrp="1"/>
          </p:cNvSpPr>
          <p:nvPr>
            <p:ph type="title" hasCustomPrompt="1"/>
          </p:nvPr>
        </p:nvSpPr>
        <p:spPr>
          <a:xfrm>
            <a:off x="318840" y="1022686"/>
            <a:ext cx="3148257" cy="1920540"/>
          </a:xfrm>
        </p:spPr>
        <p:txBody>
          <a:bodyPr/>
          <a:lstStyle>
            <a:lvl1pPr>
              <a:defRPr>
                <a:solidFill>
                  <a:srgbClr val="830051"/>
                </a:solidFill>
              </a:defRPr>
            </a:lvl1pPr>
          </a:lstStyle>
          <a:p>
            <a:r>
              <a:rPr lang="en-US"/>
              <a:t>Enter title here</a:t>
            </a:r>
            <a:endParaRPr lang="en-GB"/>
          </a:p>
        </p:txBody>
      </p:sp>
      <p:sp>
        <p:nvSpPr>
          <p:cNvPr id="66" name="Text Placeholder 12">
            <a:extLst>
              <a:ext uri="{FF2B5EF4-FFF2-40B4-BE49-F238E27FC236}">
                <a16:creationId xmlns:a16="http://schemas.microsoft.com/office/drawing/2014/main" id="{E3215628-3766-4A90-9D05-F6100F7689B2}"/>
              </a:ext>
            </a:extLst>
          </p:cNvPr>
          <p:cNvSpPr>
            <a:spLocks noGrp="1"/>
          </p:cNvSpPr>
          <p:nvPr>
            <p:ph type="body" sz="quarter" idx="26" hasCustomPrompt="1"/>
          </p:nvPr>
        </p:nvSpPr>
        <p:spPr>
          <a:xfrm>
            <a:off x="7903430" y="1596788"/>
            <a:ext cx="3784975" cy="4641517"/>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67" name="Text Placeholder 12">
            <a:extLst>
              <a:ext uri="{FF2B5EF4-FFF2-40B4-BE49-F238E27FC236}">
                <a16:creationId xmlns:a16="http://schemas.microsoft.com/office/drawing/2014/main" id="{161489FA-C898-4DAB-96A6-EEE831175E8B}"/>
              </a:ext>
            </a:extLst>
          </p:cNvPr>
          <p:cNvSpPr>
            <a:spLocks noGrp="1"/>
          </p:cNvSpPr>
          <p:nvPr>
            <p:ph type="body" sz="quarter" idx="30" hasCustomPrompt="1"/>
          </p:nvPr>
        </p:nvSpPr>
        <p:spPr>
          <a:xfrm>
            <a:off x="3692395" y="1596788"/>
            <a:ext cx="3784975" cy="4641517"/>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8" name="Straight Connector 67">
            <a:extLst>
              <a:ext uri="{FF2B5EF4-FFF2-40B4-BE49-F238E27FC236}">
                <a16:creationId xmlns:a16="http://schemas.microsoft.com/office/drawing/2014/main" id="{196E45F1-5C27-48A8-90BB-F877D5C24A8E}"/>
              </a:ext>
            </a:extLst>
          </p:cNvPr>
          <p:cNvCxnSpPr/>
          <p:nvPr userDrawn="1"/>
        </p:nvCxnSpPr>
        <p:spPr>
          <a:xfrm>
            <a:off x="7748556"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Text Placeholder 6">
            <a:extLst>
              <a:ext uri="{FF2B5EF4-FFF2-40B4-BE49-F238E27FC236}">
                <a16:creationId xmlns:a16="http://schemas.microsoft.com/office/drawing/2014/main" id="{F4F0CC1E-2343-47AB-AFDC-53020DCEAEC6}"/>
              </a:ext>
            </a:extLst>
          </p:cNvPr>
          <p:cNvSpPr>
            <a:spLocks noGrp="1"/>
          </p:cNvSpPr>
          <p:nvPr>
            <p:ph type="body" sz="quarter" idx="16" hasCustomPrompt="1"/>
          </p:nvPr>
        </p:nvSpPr>
        <p:spPr>
          <a:xfrm>
            <a:off x="7903430" y="1022824"/>
            <a:ext cx="3784975" cy="526197"/>
          </a:xfrm>
        </p:spPr>
        <p:txBody>
          <a:bodyPr anchor="ctr"/>
          <a:lstStyle>
            <a:lvl1pPr>
              <a:defRPr sz="1800">
                <a:solidFill>
                  <a:srgbClr val="830051"/>
                </a:solidFill>
                <a:latin typeface="+mj-lt"/>
              </a:defRPr>
            </a:lvl1pPr>
          </a:lstStyle>
          <a:p>
            <a:pPr lvl="0"/>
            <a:r>
              <a:rPr lang="en-US"/>
              <a:t>Enter subtitle here</a:t>
            </a:r>
            <a:endParaRPr lang="en-GB"/>
          </a:p>
        </p:txBody>
      </p:sp>
      <p:sp>
        <p:nvSpPr>
          <p:cNvPr id="70" name="Text Placeholder 6">
            <a:extLst>
              <a:ext uri="{FF2B5EF4-FFF2-40B4-BE49-F238E27FC236}">
                <a16:creationId xmlns:a16="http://schemas.microsoft.com/office/drawing/2014/main" id="{A7AEC1F0-ECF7-44D4-BBD1-77AE9094F117}"/>
              </a:ext>
            </a:extLst>
          </p:cNvPr>
          <p:cNvSpPr>
            <a:spLocks noGrp="1"/>
          </p:cNvSpPr>
          <p:nvPr>
            <p:ph type="body" sz="quarter" idx="29" hasCustomPrompt="1"/>
          </p:nvPr>
        </p:nvSpPr>
        <p:spPr>
          <a:xfrm>
            <a:off x="3692395" y="1022824"/>
            <a:ext cx="3784975" cy="526197"/>
          </a:xfrm>
        </p:spPr>
        <p:txBody>
          <a:bodyPr anchor="ctr"/>
          <a:lstStyle>
            <a:lvl1pPr>
              <a:defRPr sz="1800">
                <a:solidFill>
                  <a:srgbClr val="830051"/>
                </a:solidFill>
                <a:latin typeface="+mj-lt"/>
              </a:defRPr>
            </a:lvl1pPr>
          </a:lstStyle>
          <a:p>
            <a:pPr lvl="0"/>
            <a:r>
              <a:rPr lang="en-US"/>
              <a:t>Enter subtitle here</a:t>
            </a:r>
            <a:endParaRPr lang="en-GB"/>
          </a:p>
        </p:txBody>
      </p:sp>
      <p:sp>
        <p:nvSpPr>
          <p:cNvPr id="45" name="Text Placeholder 18">
            <a:extLst>
              <a:ext uri="{FF2B5EF4-FFF2-40B4-BE49-F238E27FC236}">
                <a16:creationId xmlns:a16="http://schemas.microsoft.com/office/drawing/2014/main" id="{C54F5A60-237E-41F9-A423-9B9830008A6E}"/>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401551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s w/ Subtitle and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grpSp>
        <p:nvGrpSpPr>
          <p:cNvPr id="30" name="Group 29">
            <a:extLst>
              <a:ext uri="{FF2B5EF4-FFF2-40B4-BE49-F238E27FC236}">
                <a16:creationId xmlns:a16="http://schemas.microsoft.com/office/drawing/2014/main" id="{3C4FD07A-686D-4185-B969-4507E2FCC0BF}"/>
              </a:ext>
            </a:extLst>
          </p:cNvPr>
          <p:cNvGrpSpPr/>
          <p:nvPr/>
        </p:nvGrpSpPr>
        <p:grpSpPr>
          <a:xfrm>
            <a:off x="-3721608" y="1"/>
            <a:ext cx="3507559" cy="1958643"/>
            <a:chOff x="838199" y="1150070"/>
            <a:chExt cx="3507558" cy="1958642"/>
          </a:xfrm>
          <a:solidFill>
            <a:schemeClr val="tx1"/>
          </a:solidFill>
        </p:grpSpPr>
        <p:sp>
          <p:nvSpPr>
            <p:cNvPr id="31" name="Rectangle 30">
              <a:extLst>
                <a:ext uri="{FF2B5EF4-FFF2-40B4-BE49-F238E27FC236}">
                  <a16:creationId xmlns:a16="http://schemas.microsoft.com/office/drawing/2014/main" id="{6D9747E7-EAE2-4EB0-93B5-D5C669A3180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2" name="TextBox 31">
              <a:extLst>
                <a:ext uri="{FF2B5EF4-FFF2-40B4-BE49-F238E27FC236}">
                  <a16:creationId xmlns:a16="http://schemas.microsoft.com/office/drawing/2014/main" id="{27BC77B5-DDDC-4F69-B7FB-37C515A823D8}"/>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33" name="Rectangle 32">
              <a:extLst>
                <a:ext uri="{FF2B5EF4-FFF2-40B4-BE49-F238E27FC236}">
                  <a16:creationId xmlns:a16="http://schemas.microsoft.com/office/drawing/2014/main" id="{4BE7FBC9-5990-452B-ADA2-877E97D8441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4" name="TextBox 33">
              <a:extLst>
                <a:ext uri="{FF2B5EF4-FFF2-40B4-BE49-F238E27FC236}">
                  <a16:creationId xmlns:a16="http://schemas.microsoft.com/office/drawing/2014/main" id="{5D216084-C8D6-4BC4-B328-A78CC4655492}"/>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5" name="TextBox 34">
              <a:extLst>
                <a:ext uri="{FF2B5EF4-FFF2-40B4-BE49-F238E27FC236}">
                  <a16:creationId xmlns:a16="http://schemas.microsoft.com/office/drawing/2014/main" id="{33932896-36E8-4377-A044-978D4815BDEF}"/>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6" name="Group 35">
            <a:extLst>
              <a:ext uri="{FF2B5EF4-FFF2-40B4-BE49-F238E27FC236}">
                <a16:creationId xmlns:a16="http://schemas.microsoft.com/office/drawing/2014/main" id="{E1F36034-B9FD-4B0D-B681-B1E9D91A6DCA}"/>
              </a:ext>
            </a:extLst>
          </p:cNvPr>
          <p:cNvGrpSpPr/>
          <p:nvPr/>
        </p:nvGrpSpPr>
        <p:grpSpPr>
          <a:xfrm>
            <a:off x="12350319" y="0"/>
            <a:ext cx="3507559" cy="2918856"/>
            <a:chOff x="397357" y="1593847"/>
            <a:chExt cx="3507559" cy="2918856"/>
          </a:xfrm>
        </p:grpSpPr>
        <p:sp>
          <p:nvSpPr>
            <p:cNvPr id="37" name="Rectangle 36">
              <a:extLst>
                <a:ext uri="{FF2B5EF4-FFF2-40B4-BE49-F238E27FC236}">
                  <a16:creationId xmlns:a16="http://schemas.microsoft.com/office/drawing/2014/main" id="{09D0AA92-0872-4F0E-AD37-303540D7A0AB}"/>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38" name="TextBox 37">
              <a:extLst>
                <a:ext uri="{FF2B5EF4-FFF2-40B4-BE49-F238E27FC236}">
                  <a16:creationId xmlns:a16="http://schemas.microsoft.com/office/drawing/2014/main" id="{180899E8-E952-42E6-A039-598DB0BC3BE7}"/>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39" name="TextBox 38">
              <a:extLst>
                <a:ext uri="{FF2B5EF4-FFF2-40B4-BE49-F238E27FC236}">
                  <a16:creationId xmlns:a16="http://schemas.microsoft.com/office/drawing/2014/main" id="{A77FFB30-22C2-4D5B-BC35-4888920FAA5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40" name="TextBox 39">
              <a:extLst>
                <a:ext uri="{FF2B5EF4-FFF2-40B4-BE49-F238E27FC236}">
                  <a16:creationId xmlns:a16="http://schemas.microsoft.com/office/drawing/2014/main" id="{99496182-9FEC-4E99-B840-86483813A4D4}"/>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41" name="TextBox 40">
              <a:extLst>
                <a:ext uri="{FF2B5EF4-FFF2-40B4-BE49-F238E27FC236}">
                  <a16:creationId xmlns:a16="http://schemas.microsoft.com/office/drawing/2014/main" id="{4125FC9F-35DB-4F25-AADB-EF474A44BAEF}"/>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42" name="TextBox 41">
              <a:extLst>
                <a:ext uri="{FF2B5EF4-FFF2-40B4-BE49-F238E27FC236}">
                  <a16:creationId xmlns:a16="http://schemas.microsoft.com/office/drawing/2014/main" id="{ADC8BFF0-F667-4FEE-8BD5-D0E2DEE7B44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43" name="Rectangle 42">
              <a:extLst>
                <a:ext uri="{FF2B5EF4-FFF2-40B4-BE49-F238E27FC236}">
                  <a16:creationId xmlns:a16="http://schemas.microsoft.com/office/drawing/2014/main" id="{AE65B296-C709-407E-9D17-F469E47111B5}"/>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cxnSp>
        <p:nvCxnSpPr>
          <p:cNvPr id="44" name="Straight Connector 43">
            <a:extLst>
              <a:ext uri="{FF2B5EF4-FFF2-40B4-BE49-F238E27FC236}">
                <a16:creationId xmlns:a16="http://schemas.microsoft.com/office/drawing/2014/main" id="{DFBCE91C-6E6E-416C-A931-0E55FEFCB258}"/>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0E8B526-D585-4FD8-B22F-73AA0EA74D89}"/>
              </a:ext>
            </a:extLst>
          </p:cNvPr>
          <p:cNvGrpSpPr/>
          <p:nvPr userDrawn="1"/>
        </p:nvGrpSpPr>
        <p:grpSpPr>
          <a:xfrm>
            <a:off x="-3721608" y="1"/>
            <a:ext cx="3507559" cy="1958643"/>
            <a:chOff x="838199" y="1150070"/>
            <a:chExt cx="3507558" cy="1958642"/>
          </a:xfrm>
          <a:solidFill>
            <a:schemeClr val="tx1"/>
          </a:solidFill>
        </p:grpSpPr>
        <p:sp>
          <p:nvSpPr>
            <p:cNvPr id="47" name="Rectangle 46">
              <a:extLst>
                <a:ext uri="{FF2B5EF4-FFF2-40B4-BE49-F238E27FC236}">
                  <a16:creationId xmlns:a16="http://schemas.microsoft.com/office/drawing/2014/main" id="{9676BE62-CE45-49D4-B982-D3AFC07D138F}"/>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8" name="TextBox 47">
              <a:extLst>
                <a:ext uri="{FF2B5EF4-FFF2-40B4-BE49-F238E27FC236}">
                  <a16:creationId xmlns:a16="http://schemas.microsoft.com/office/drawing/2014/main" id="{9B7CCC5B-2032-48FB-A9D2-E3021B7BE661}"/>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9" name="Rectangle 48">
              <a:extLst>
                <a:ext uri="{FF2B5EF4-FFF2-40B4-BE49-F238E27FC236}">
                  <a16:creationId xmlns:a16="http://schemas.microsoft.com/office/drawing/2014/main" id="{5DCA570C-572F-4CA6-8B1D-24732EDD005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0" name="TextBox 49">
              <a:extLst>
                <a:ext uri="{FF2B5EF4-FFF2-40B4-BE49-F238E27FC236}">
                  <a16:creationId xmlns:a16="http://schemas.microsoft.com/office/drawing/2014/main" id="{56FAA193-8CB8-4374-9449-B413434DCE98}"/>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51" name="TextBox 50">
              <a:extLst>
                <a:ext uri="{FF2B5EF4-FFF2-40B4-BE49-F238E27FC236}">
                  <a16:creationId xmlns:a16="http://schemas.microsoft.com/office/drawing/2014/main" id="{40D9895A-1ECC-4E6C-AD81-15E37FF63DF0}"/>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52" name="Group 51">
            <a:extLst>
              <a:ext uri="{FF2B5EF4-FFF2-40B4-BE49-F238E27FC236}">
                <a16:creationId xmlns:a16="http://schemas.microsoft.com/office/drawing/2014/main" id="{9D85FAC2-7B46-440F-A259-4B177857B925}"/>
              </a:ext>
            </a:extLst>
          </p:cNvPr>
          <p:cNvGrpSpPr/>
          <p:nvPr userDrawn="1"/>
        </p:nvGrpSpPr>
        <p:grpSpPr>
          <a:xfrm>
            <a:off x="12350319" y="0"/>
            <a:ext cx="3507559" cy="2918856"/>
            <a:chOff x="397357" y="1593847"/>
            <a:chExt cx="3507559" cy="2918856"/>
          </a:xfrm>
        </p:grpSpPr>
        <p:sp>
          <p:nvSpPr>
            <p:cNvPr id="53" name="Rectangle 52">
              <a:extLst>
                <a:ext uri="{FF2B5EF4-FFF2-40B4-BE49-F238E27FC236}">
                  <a16:creationId xmlns:a16="http://schemas.microsoft.com/office/drawing/2014/main" id="{421D1AA1-0E1A-4FDC-8423-F79408627DB1}"/>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54" name="TextBox 53">
              <a:extLst>
                <a:ext uri="{FF2B5EF4-FFF2-40B4-BE49-F238E27FC236}">
                  <a16:creationId xmlns:a16="http://schemas.microsoft.com/office/drawing/2014/main" id="{5E8D9EEF-67C2-484E-8344-735A92246430}"/>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55" name="TextBox 54">
              <a:extLst>
                <a:ext uri="{FF2B5EF4-FFF2-40B4-BE49-F238E27FC236}">
                  <a16:creationId xmlns:a16="http://schemas.microsoft.com/office/drawing/2014/main" id="{F4C63073-6672-4196-9747-E49D19F0E8EA}"/>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56" name="TextBox 55">
              <a:extLst>
                <a:ext uri="{FF2B5EF4-FFF2-40B4-BE49-F238E27FC236}">
                  <a16:creationId xmlns:a16="http://schemas.microsoft.com/office/drawing/2014/main" id="{63785B08-005B-4373-ADE1-958863DBD685}"/>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57" name="TextBox 56">
              <a:extLst>
                <a:ext uri="{FF2B5EF4-FFF2-40B4-BE49-F238E27FC236}">
                  <a16:creationId xmlns:a16="http://schemas.microsoft.com/office/drawing/2014/main" id="{CBC2A291-D7B4-462F-BF00-3C1B43FAD5B2}"/>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58" name="TextBox 57">
              <a:extLst>
                <a:ext uri="{FF2B5EF4-FFF2-40B4-BE49-F238E27FC236}">
                  <a16:creationId xmlns:a16="http://schemas.microsoft.com/office/drawing/2014/main" id="{68CF7E42-C6B1-4A71-844B-85FF167CD58F}"/>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59" name="Rectangle 58">
              <a:extLst>
                <a:ext uri="{FF2B5EF4-FFF2-40B4-BE49-F238E27FC236}">
                  <a16:creationId xmlns:a16="http://schemas.microsoft.com/office/drawing/2014/main" id="{0C032174-33E4-4487-B483-3168BD375D19}"/>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sp>
        <p:nvSpPr>
          <p:cNvPr id="62" name="Text Placeholder 12">
            <a:extLst>
              <a:ext uri="{FF2B5EF4-FFF2-40B4-BE49-F238E27FC236}">
                <a16:creationId xmlns:a16="http://schemas.microsoft.com/office/drawing/2014/main" id="{C3C6D9C3-CABD-4AD9-94E6-D8C2482F0083}"/>
              </a:ext>
            </a:extLst>
          </p:cNvPr>
          <p:cNvSpPr>
            <a:spLocks noGrp="1"/>
          </p:cNvSpPr>
          <p:nvPr>
            <p:ph type="body" sz="quarter" idx="26" hasCustomPrompt="1"/>
          </p:nvPr>
        </p:nvSpPr>
        <p:spPr>
          <a:xfrm>
            <a:off x="7903430" y="1596788"/>
            <a:ext cx="3784975" cy="4641517"/>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Text Placeholder 12">
            <a:extLst>
              <a:ext uri="{FF2B5EF4-FFF2-40B4-BE49-F238E27FC236}">
                <a16:creationId xmlns:a16="http://schemas.microsoft.com/office/drawing/2014/main" id="{59A4C94C-33CC-4167-BDB7-4CE5F1F84543}"/>
              </a:ext>
            </a:extLst>
          </p:cNvPr>
          <p:cNvSpPr>
            <a:spLocks noGrp="1"/>
          </p:cNvSpPr>
          <p:nvPr>
            <p:ph type="body" sz="quarter" idx="30" hasCustomPrompt="1"/>
          </p:nvPr>
        </p:nvSpPr>
        <p:spPr>
          <a:xfrm>
            <a:off x="3692395" y="1596788"/>
            <a:ext cx="3784975" cy="4641517"/>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6" name="Straight Connector 65">
            <a:extLst>
              <a:ext uri="{FF2B5EF4-FFF2-40B4-BE49-F238E27FC236}">
                <a16:creationId xmlns:a16="http://schemas.microsoft.com/office/drawing/2014/main" id="{CDECE0A8-E925-4901-A7F2-854E76E82E48}"/>
              </a:ext>
            </a:extLst>
          </p:cNvPr>
          <p:cNvCxnSpPr/>
          <p:nvPr userDrawn="1"/>
        </p:nvCxnSpPr>
        <p:spPr>
          <a:xfrm>
            <a:off x="7748556"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 Placeholder 6">
            <a:extLst>
              <a:ext uri="{FF2B5EF4-FFF2-40B4-BE49-F238E27FC236}">
                <a16:creationId xmlns:a16="http://schemas.microsoft.com/office/drawing/2014/main" id="{B34A0262-DAA9-4346-85BD-9968E71109E9}"/>
              </a:ext>
            </a:extLst>
          </p:cNvPr>
          <p:cNvSpPr>
            <a:spLocks noGrp="1"/>
          </p:cNvSpPr>
          <p:nvPr>
            <p:ph type="body" sz="quarter" idx="16" hasCustomPrompt="1"/>
          </p:nvPr>
        </p:nvSpPr>
        <p:spPr>
          <a:xfrm>
            <a:off x="7903430" y="1022824"/>
            <a:ext cx="3784975" cy="526197"/>
          </a:xfrm>
        </p:spPr>
        <p:txBody>
          <a:bodyPr anchor="ctr"/>
          <a:lstStyle>
            <a:lvl1pPr>
              <a:defRPr sz="1800">
                <a:solidFill>
                  <a:srgbClr val="830051"/>
                </a:solidFill>
                <a:latin typeface="+mj-lt"/>
              </a:defRPr>
            </a:lvl1pPr>
          </a:lstStyle>
          <a:p>
            <a:pPr lvl="0"/>
            <a:r>
              <a:rPr lang="en-US"/>
              <a:t>Enter subtitle here</a:t>
            </a:r>
            <a:endParaRPr lang="en-GB"/>
          </a:p>
        </p:txBody>
      </p:sp>
      <p:sp>
        <p:nvSpPr>
          <p:cNvPr id="68" name="Text Placeholder 6">
            <a:extLst>
              <a:ext uri="{FF2B5EF4-FFF2-40B4-BE49-F238E27FC236}">
                <a16:creationId xmlns:a16="http://schemas.microsoft.com/office/drawing/2014/main" id="{CB163661-DF3D-4267-89C3-4FF6778F6F5F}"/>
              </a:ext>
            </a:extLst>
          </p:cNvPr>
          <p:cNvSpPr>
            <a:spLocks noGrp="1"/>
          </p:cNvSpPr>
          <p:nvPr>
            <p:ph type="body" sz="quarter" idx="29" hasCustomPrompt="1"/>
          </p:nvPr>
        </p:nvSpPr>
        <p:spPr>
          <a:xfrm>
            <a:off x="3692395" y="1022824"/>
            <a:ext cx="3784975" cy="526197"/>
          </a:xfrm>
        </p:spPr>
        <p:txBody>
          <a:bodyPr anchor="ctr"/>
          <a:lstStyle>
            <a:lvl1pPr>
              <a:defRPr sz="1800">
                <a:solidFill>
                  <a:srgbClr val="830051"/>
                </a:solidFill>
                <a:latin typeface="+mj-lt"/>
              </a:defRPr>
            </a:lvl1pPr>
          </a:lstStyle>
          <a:p>
            <a:pPr lvl="0"/>
            <a:r>
              <a:rPr lang="en-US"/>
              <a:t>Enter subtitle here</a:t>
            </a:r>
            <a:endParaRPr lang="en-GB"/>
          </a:p>
        </p:txBody>
      </p:sp>
      <p:sp>
        <p:nvSpPr>
          <p:cNvPr id="45" name="Text Placeholder 10">
            <a:extLst>
              <a:ext uri="{FF2B5EF4-FFF2-40B4-BE49-F238E27FC236}">
                <a16:creationId xmlns:a16="http://schemas.microsoft.com/office/drawing/2014/main" id="{03E7DD3B-A993-48BE-8628-E61AE1BFE2B1}"/>
              </a:ext>
            </a:extLst>
          </p:cNvPr>
          <p:cNvSpPr>
            <a:spLocks noGrp="1"/>
          </p:cNvSpPr>
          <p:nvPr>
            <p:ph type="body" sz="quarter" idx="14" hasCustomPrompt="1"/>
          </p:nvPr>
        </p:nvSpPr>
        <p:spPr>
          <a:xfrm>
            <a:off x="-774032" y="-179999"/>
            <a:ext cx="4195235" cy="4195235"/>
          </a:xfrm>
          <a:prstGeom prst="ellipse">
            <a:avLst/>
          </a:prstGeom>
          <a:solidFill>
            <a:srgbClr val="9DB0AC"/>
          </a:solidFill>
        </p:spPr>
        <p:txBody>
          <a:bodyPr lIns="324000" tIns="503998" rIns="180000" bIns="1080000"/>
          <a:lstStyle>
            <a:lvl1pPr algn="l">
              <a:defRPr sz="3600">
                <a:solidFill>
                  <a:schemeClr val="tx2"/>
                </a:solidFill>
                <a:latin typeface="+mj-lt"/>
              </a:defRPr>
            </a:lvl1pPr>
          </a:lstStyle>
          <a:p>
            <a:pPr lvl="0"/>
            <a:r>
              <a:rPr lang="en-GB"/>
              <a:t> </a:t>
            </a:r>
          </a:p>
        </p:txBody>
      </p:sp>
      <p:sp>
        <p:nvSpPr>
          <p:cNvPr id="60" name="Title 1">
            <a:extLst>
              <a:ext uri="{FF2B5EF4-FFF2-40B4-BE49-F238E27FC236}">
                <a16:creationId xmlns:a16="http://schemas.microsoft.com/office/drawing/2014/main" id="{79FA0E8A-8D1C-4532-B9A3-4647CFB71D11}"/>
              </a:ext>
            </a:extLst>
          </p:cNvPr>
          <p:cNvSpPr>
            <a:spLocks noGrp="1"/>
          </p:cNvSpPr>
          <p:nvPr>
            <p:ph type="title" hasCustomPrompt="1"/>
          </p:nvPr>
        </p:nvSpPr>
        <p:spPr>
          <a:xfrm>
            <a:off x="318837" y="1022686"/>
            <a:ext cx="2998800" cy="1920540"/>
          </a:xfrm>
        </p:spPr>
        <p:txBody>
          <a:bodyPr/>
          <a:lstStyle>
            <a:lvl1pPr>
              <a:defRPr>
                <a:solidFill>
                  <a:schemeClr val="bg1"/>
                </a:solidFill>
              </a:defRPr>
            </a:lvl1pPr>
          </a:lstStyle>
          <a:p>
            <a:r>
              <a:rPr lang="en-US"/>
              <a:t>Enter title here</a:t>
            </a:r>
            <a:endParaRPr lang="en-GB"/>
          </a:p>
        </p:txBody>
      </p:sp>
      <p:sp>
        <p:nvSpPr>
          <p:cNvPr id="61" name="Text Placeholder 18">
            <a:extLst>
              <a:ext uri="{FF2B5EF4-FFF2-40B4-BE49-F238E27FC236}">
                <a16:creationId xmlns:a16="http://schemas.microsoft.com/office/drawing/2014/main" id="{7840396F-0466-4362-8FEB-D9C5E0C3F23A}"/>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398729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60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Three Column(Colour BG)">
    <p:bg>
      <p:bgPr>
        <a:solidFill>
          <a:srgbClr val="68D2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318839" y="1022686"/>
            <a:ext cx="3148259" cy="1920540"/>
          </a:xfrm>
        </p:spPr>
        <p:txBody>
          <a:bodyPr/>
          <a:lstStyle>
            <a:lvl1pPr>
              <a:defRPr>
                <a:solidFill>
                  <a:schemeClr val="bg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bg1"/>
                </a:solidFill>
              </a:defRPr>
            </a:lvl1pPr>
          </a:lstStyle>
          <a:p>
            <a:r>
              <a:rPr lang="en-GB" dirty="0"/>
              <a:t>20 March 2019</a:t>
            </a:r>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bg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3534771" y="1071350"/>
            <a:ext cx="0" cy="51383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F7C1190-0466-4192-A2E8-57E0FD2EEEF0}"/>
              </a:ext>
            </a:extLst>
          </p:cNvPr>
          <p:cNvGrpSpPr/>
          <p:nvPr/>
        </p:nvGrpSpPr>
        <p:grpSpPr>
          <a:xfrm>
            <a:off x="-3721606" y="2"/>
            <a:ext cx="3507559" cy="1698172"/>
            <a:chOff x="838199" y="1150070"/>
            <a:chExt cx="3507558" cy="1698171"/>
          </a:xfrm>
          <a:solidFill>
            <a:schemeClr val="tx1"/>
          </a:solidFill>
        </p:grpSpPr>
        <p:sp>
          <p:nvSpPr>
            <p:cNvPr id="25" name="Rectangle 24">
              <a:extLst>
                <a:ext uri="{FF2B5EF4-FFF2-40B4-BE49-F238E27FC236}">
                  <a16:creationId xmlns:a16="http://schemas.microsoft.com/office/drawing/2014/main" id="{5CCB882C-8B7D-4B63-AF8B-CB333727F021}"/>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6" name="TextBox 25">
              <a:extLst>
                <a:ext uri="{FF2B5EF4-FFF2-40B4-BE49-F238E27FC236}">
                  <a16:creationId xmlns:a16="http://schemas.microsoft.com/office/drawing/2014/main" id="{45D992F2-0E1A-4CCD-AA91-3AEAEB35D8F5}"/>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background colour</a:t>
              </a:r>
            </a:p>
          </p:txBody>
        </p:sp>
        <p:sp>
          <p:nvSpPr>
            <p:cNvPr id="27" name="Rectangle 26">
              <a:extLst>
                <a:ext uri="{FF2B5EF4-FFF2-40B4-BE49-F238E27FC236}">
                  <a16:creationId xmlns:a16="http://schemas.microsoft.com/office/drawing/2014/main" id="{CC3B6660-CDCB-4AE0-9309-0671C337E83D}"/>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8" name="TextBox 27">
              <a:extLst>
                <a:ext uri="{FF2B5EF4-FFF2-40B4-BE49-F238E27FC236}">
                  <a16:creationId xmlns:a16="http://schemas.microsoft.com/office/drawing/2014/main" id="{19B47818-1C18-46DC-9D8E-E7B90626ECC7}"/>
                </a:ext>
              </a:extLst>
            </p:cNvPr>
            <p:cNvSpPr txBox="1"/>
            <p:nvPr/>
          </p:nvSpPr>
          <p:spPr>
            <a:xfrm>
              <a:off x="838199" y="1867807"/>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slide and click</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9" name="TextBox 28">
              <a:extLst>
                <a:ext uri="{FF2B5EF4-FFF2-40B4-BE49-F238E27FC236}">
                  <a16:creationId xmlns:a16="http://schemas.microsoft.com/office/drawing/2014/main" id="{BFC52ECA-4A9D-410F-A6B6-DF100E44F9A0}"/>
                </a:ext>
              </a:extLst>
            </p:cNvPr>
            <p:cNvSpPr txBox="1"/>
            <p:nvPr/>
          </p:nvSpPr>
          <p:spPr>
            <a:xfrm>
              <a:off x="838199" y="2415081"/>
              <a:ext cx="3507557" cy="307777"/>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Under </a:t>
              </a:r>
              <a:r>
                <a:rPr lang="en-GB" sz="1400" b="1" dirty="0">
                  <a:solidFill>
                    <a:srgbClr val="333333"/>
                  </a:solidFill>
                </a:rPr>
                <a:t>Solid Fill</a:t>
              </a:r>
              <a:r>
                <a:rPr lang="en-GB" sz="1400" dirty="0">
                  <a:solidFill>
                    <a:srgbClr val="333333"/>
                  </a:solidFill>
                </a:rPr>
                <a:t>, choose the desired colour.</a:t>
              </a:r>
            </a:p>
          </p:txBody>
        </p:sp>
      </p:grpSp>
      <p:grpSp>
        <p:nvGrpSpPr>
          <p:cNvPr id="19" name="Group 18">
            <a:extLst>
              <a:ext uri="{FF2B5EF4-FFF2-40B4-BE49-F238E27FC236}">
                <a16:creationId xmlns:a16="http://schemas.microsoft.com/office/drawing/2014/main" id="{8120B5E5-FA16-4790-BDD9-53FF75FA4CC2}"/>
              </a:ext>
            </a:extLst>
          </p:cNvPr>
          <p:cNvGrpSpPr/>
          <p:nvPr/>
        </p:nvGrpSpPr>
        <p:grpSpPr>
          <a:xfrm>
            <a:off x="-3721608" y="1898698"/>
            <a:ext cx="3507559" cy="1958643"/>
            <a:chOff x="838199" y="1150070"/>
            <a:chExt cx="3507558" cy="1958642"/>
          </a:xfrm>
          <a:solidFill>
            <a:schemeClr val="tx1"/>
          </a:solidFill>
        </p:grpSpPr>
        <p:sp>
          <p:nvSpPr>
            <p:cNvPr id="20" name="Rectangle 19">
              <a:extLst>
                <a:ext uri="{FF2B5EF4-FFF2-40B4-BE49-F238E27FC236}">
                  <a16:creationId xmlns:a16="http://schemas.microsoft.com/office/drawing/2014/main" id="{A60F00C6-F539-4FB3-B6CB-2DC26C4DACEC}"/>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1" name="TextBox 20">
              <a:extLst>
                <a:ext uri="{FF2B5EF4-FFF2-40B4-BE49-F238E27FC236}">
                  <a16:creationId xmlns:a16="http://schemas.microsoft.com/office/drawing/2014/main" id="{587A834B-DC64-479A-8424-5AE25C980FA9}"/>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2" name="Rectangle 21">
              <a:extLst>
                <a:ext uri="{FF2B5EF4-FFF2-40B4-BE49-F238E27FC236}">
                  <a16:creationId xmlns:a16="http://schemas.microsoft.com/office/drawing/2014/main" id="{E093E1C5-1CA5-48A4-AB90-6AC99A56314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3" name="TextBox 22">
              <a:extLst>
                <a:ext uri="{FF2B5EF4-FFF2-40B4-BE49-F238E27FC236}">
                  <a16:creationId xmlns:a16="http://schemas.microsoft.com/office/drawing/2014/main" id="{CCA6E0DF-FDAF-47E0-87EF-00BAA000F0E4}"/>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1" name="TextBox 30">
              <a:extLst>
                <a:ext uri="{FF2B5EF4-FFF2-40B4-BE49-F238E27FC236}">
                  <a16:creationId xmlns:a16="http://schemas.microsoft.com/office/drawing/2014/main" id="{FE5F0B0B-5883-4093-84F3-A53B801E7005}"/>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cxnSp>
        <p:nvCxnSpPr>
          <p:cNvPr id="34" name="Straight Connector 33">
            <a:extLst>
              <a:ext uri="{FF2B5EF4-FFF2-40B4-BE49-F238E27FC236}">
                <a16:creationId xmlns:a16="http://schemas.microsoft.com/office/drawing/2014/main" id="{50CA4ECA-A181-4C99-A5F3-EB92826572D0}"/>
              </a:ext>
            </a:extLst>
          </p:cNvPr>
          <p:cNvCxnSpPr/>
          <p:nvPr userDrawn="1"/>
        </p:nvCxnSpPr>
        <p:spPr>
          <a:xfrm>
            <a:off x="3534771" y="1071350"/>
            <a:ext cx="0" cy="51383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AA33911-DE6B-4D23-ACFF-FF0C0B2FBDB5}"/>
              </a:ext>
            </a:extLst>
          </p:cNvPr>
          <p:cNvGrpSpPr/>
          <p:nvPr userDrawn="1"/>
        </p:nvGrpSpPr>
        <p:grpSpPr>
          <a:xfrm>
            <a:off x="-3721606" y="2"/>
            <a:ext cx="3507559" cy="1698172"/>
            <a:chOff x="838199" y="1150070"/>
            <a:chExt cx="3507558" cy="1698171"/>
          </a:xfrm>
          <a:solidFill>
            <a:schemeClr val="tx1"/>
          </a:solidFill>
        </p:grpSpPr>
        <p:sp>
          <p:nvSpPr>
            <p:cNvPr id="37" name="Rectangle 36">
              <a:extLst>
                <a:ext uri="{FF2B5EF4-FFF2-40B4-BE49-F238E27FC236}">
                  <a16:creationId xmlns:a16="http://schemas.microsoft.com/office/drawing/2014/main" id="{B6876B35-75D6-49A7-B548-265304D03292}"/>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8" name="TextBox 37">
              <a:extLst>
                <a:ext uri="{FF2B5EF4-FFF2-40B4-BE49-F238E27FC236}">
                  <a16:creationId xmlns:a16="http://schemas.microsoft.com/office/drawing/2014/main" id="{B085905A-F820-4229-A261-D49419258CCD}"/>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background colour</a:t>
              </a:r>
            </a:p>
          </p:txBody>
        </p:sp>
        <p:sp>
          <p:nvSpPr>
            <p:cNvPr id="39" name="Rectangle 38">
              <a:extLst>
                <a:ext uri="{FF2B5EF4-FFF2-40B4-BE49-F238E27FC236}">
                  <a16:creationId xmlns:a16="http://schemas.microsoft.com/office/drawing/2014/main" id="{F0E55189-C014-47DA-A7E9-0CF3D88C2B5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0" name="TextBox 39">
              <a:extLst>
                <a:ext uri="{FF2B5EF4-FFF2-40B4-BE49-F238E27FC236}">
                  <a16:creationId xmlns:a16="http://schemas.microsoft.com/office/drawing/2014/main" id="{E8D988D0-ADD8-485C-B005-80E0BF4DC2A0}"/>
                </a:ext>
              </a:extLst>
            </p:cNvPr>
            <p:cNvSpPr txBox="1"/>
            <p:nvPr/>
          </p:nvSpPr>
          <p:spPr>
            <a:xfrm>
              <a:off x="838199" y="1867807"/>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slide and click</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1" name="TextBox 40">
              <a:extLst>
                <a:ext uri="{FF2B5EF4-FFF2-40B4-BE49-F238E27FC236}">
                  <a16:creationId xmlns:a16="http://schemas.microsoft.com/office/drawing/2014/main" id="{2B402F4A-F1BB-4FAF-83B3-FBDF151F8227}"/>
                </a:ext>
              </a:extLst>
            </p:cNvPr>
            <p:cNvSpPr txBox="1"/>
            <p:nvPr/>
          </p:nvSpPr>
          <p:spPr>
            <a:xfrm>
              <a:off x="838199" y="2415081"/>
              <a:ext cx="3507557" cy="307777"/>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Under </a:t>
              </a:r>
              <a:r>
                <a:rPr lang="en-GB" sz="1400" b="1" dirty="0">
                  <a:solidFill>
                    <a:srgbClr val="333333"/>
                  </a:solidFill>
                </a:rPr>
                <a:t>Solid Fill</a:t>
              </a:r>
              <a:r>
                <a:rPr lang="en-GB" sz="1400" dirty="0">
                  <a:solidFill>
                    <a:srgbClr val="333333"/>
                  </a:solidFill>
                </a:rPr>
                <a:t>, choose the desired colour.</a:t>
              </a:r>
            </a:p>
          </p:txBody>
        </p:sp>
      </p:grpSp>
      <p:grpSp>
        <p:nvGrpSpPr>
          <p:cNvPr id="42" name="Group 41">
            <a:extLst>
              <a:ext uri="{FF2B5EF4-FFF2-40B4-BE49-F238E27FC236}">
                <a16:creationId xmlns:a16="http://schemas.microsoft.com/office/drawing/2014/main" id="{A6D037FB-6FE4-40D7-94FF-1B7403C78F33}"/>
              </a:ext>
            </a:extLst>
          </p:cNvPr>
          <p:cNvGrpSpPr/>
          <p:nvPr userDrawn="1"/>
        </p:nvGrpSpPr>
        <p:grpSpPr>
          <a:xfrm>
            <a:off x="-3721608" y="1898698"/>
            <a:ext cx="3507559" cy="1958643"/>
            <a:chOff x="838199" y="1150070"/>
            <a:chExt cx="3507558" cy="1958642"/>
          </a:xfrm>
          <a:solidFill>
            <a:schemeClr val="tx1"/>
          </a:solidFill>
        </p:grpSpPr>
        <p:sp>
          <p:nvSpPr>
            <p:cNvPr id="43" name="Rectangle 42">
              <a:extLst>
                <a:ext uri="{FF2B5EF4-FFF2-40B4-BE49-F238E27FC236}">
                  <a16:creationId xmlns:a16="http://schemas.microsoft.com/office/drawing/2014/main" id="{D03F28B2-0E95-4FCA-9C4F-8F1AE3C9FED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4" name="TextBox 43">
              <a:extLst>
                <a:ext uri="{FF2B5EF4-FFF2-40B4-BE49-F238E27FC236}">
                  <a16:creationId xmlns:a16="http://schemas.microsoft.com/office/drawing/2014/main" id="{68ABA284-7A7C-4024-A127-9A077B131318}"/>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5" name="Rectangle 44">
              <a:extLst>
                <a:ext uri="{FF2B5EF4-FFF2-40B4-BE49-F238E27FC236}">
                  <a16:creationId xmlns:a16="http://schemas.microsoft.com/office/drawing/2014/main" id="{F26803D4-AB38-43EC-8402-607AA43BE7D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6" name="TextBox 45">
              <a:extLst>
                <a:ext uri="{FF2B5EF4-FFF2-40B4-BE49-F238E27FC236}">
                  <a16:creationId xmlns:a16="http://schemas.microsoft.com/office/drawing/2014/main" id="{945ACF70-F932-4AA5-BD57-CF5B5AF8F91D}"/>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7" name="TextBox 46">
              <a:extLst>
                <a:ext uri="{FF2B5EF4-FFF2-40B4-BE49-F238E27FC236}">
                  <a16:creationId xmlns:a16="http://schemas.microsoft.com/office/drawing/2014/main" id="{4FBA5E19-297F-4E6E-A16E-0FE99A053B0C}"/>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sp>
        <p:nvSpPr>
          <p:cNvPr id="48" name="Text Placeholder 30">
            <a:extLst>
              <a:ext uri="{FF2B5EF4-FFF2-40B4-BE49-F238E27FC236}">
                <a16:creationId xmlns:a16="http://schemas.microsoft.com/office/drawing/2014/main" id="{647010E4-B5F0-4F5C-918E-4340B55C805F}"/>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49" name="Text Placeholder 12">
            <a:extLst>
              <a:ext uri="{FF2B5EF4-FFF2-40B4-BE49-F238E27FC236}">
                <a16:creationId xmlns:a16="http://schemas.microsoft.com/office/drawing/2014/main" id="{E3215628-3766-4A90-9D05-F6100F7689B2}"/>
              </a:ext>
            </a:extLst>
          </p:cNvPr>
          <p:cNvSpPr>
            <a:spLocks noGrp="1"/>
          </p:cNvSpPr>
          <p:nvPr>
            <p:ph type="body" sz="quarter" idx="30" hasCustomPrompt="1"/>
          </p:nvPr>
        </p:nvSpPr>
        <p:spPr>
          <a:xfrm>
            <a:off x="7903430" y="1596788"/>
            <a:ext cx="3784975" cy="464151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Text Placeholder 12">
            <a:extLst>
              <a:ext uri="{FF2B5EF4-FFF2-40B4-BE49-F238E27FC236}">
                <a16:creationId xmlns:a16="http://schemas.microsoft.com/office/drawing/2014/main" id="{161489FA-C898-4DAB-96A6-EEE831175E8B}"/>
              </a:ext>
            </a:extLst>
          </p:cNvPr>
          <p:cNvSpPr>
            <a:spLocks noGrp="1"/>
          </p:cNvSpPr>
          <p:nvPr>
            <p:ph type="body" sz="quarter" idx="31" hasCustomPrompt="1"/>
          </p:nvPr>
        </p:nvSpPr>
        <p:spPr>
          <a:xfrm>
            <a:off x="3692395" y="1596788"/>
            <a:ext cx="3784975" cy="464151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3" name="Straight Connector 52">
            <a:extLst>
              <a:ext uri="{FF2B5EF4-FFF2-40B4-BE49-F238E27FC236}">
                <a16:creationId xmlns:a16="http://schemas.microsoft.com/office/drawing/2014/main" id="{196E45F1-5C27-48A8-90BB-F877D5C24A8E}"/>
              </a:ext>
            </a:extLst>
          </p:cNvPr>
          <p:cNvCxnSpPr/>
          <p:nvPr userDrawn="1"/>
        </p:nvCxnSpPr>
        <p:spPr>
          <a:xfrm>
            <a:off x="7748556" y="1071350"/>
            <a:ext cx="0" cy="513838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Text Placeholder 6">
            <a:extLst>
              <a:ext uri="{FF2B5EF4-FFF2-40B4-BE49-F238E27FC236}">
                <a16:creationId xmlns:a16="http://schemas.microsoft.com/office/drawing/2014/main" id="{F4F0CC1E-2343-47AB-AFDC-53020DCEAEC6}"/>
              </a:ext>
            </a:extLst>
          </p:cNvPr>
          <p:cNvSpPr>
            <a:spLocks noGrp="1"/>
          </p:cNvSpPr>
          <p:nvPr>
            <p:ph type="body" sz="quarter" idx="32" hasCustomPrompt="1"/>
          </p:nvPr>
        </p:nvSpPr>
        <p:spPr>
          <a:xfrm>
            <a:off x="7903430" y="1022824"/>
            <a:ext cx="3784975" cy="526197"/>
          </a:xfrm>
        </p:spPr>
        <p:txBody>
          <a:bodyPr anchor="ctr"/>
          <a:lstStyle>
            <a:lvl1pPr>
              <a:defRPr sz="1800">
                <a:solidFill>
                  <a:schemeClr val="bg1"/>
                </a:solidFill>
                <a:latin typeface="+mj-lt"/>
              </a:defRPr>
            </a:lvl1pPr>
          </a:lstStyle>
          <a:p>
            <a:pPr lvl="0"/>
            <a:r>
              <a:rPr lang="en-US"/>
              <a:t>Enter subtitle here</a:t>
            </a:r>
            <a:endParaRPr lang="en-GB"/>
          </a:p>
        </p:txBody>
      </p:sp>
      <p:sp>
        <p:nvSpPr>
          <p:cNvPr id="55" name="Text Placeholder 6">
            <a:extLst>
              <a:ext uri="{FF2B5EF4-FFF2-40B4-BE49-F238E27FC236}">
                <a16:creationId xmlns:a16="http://schemas.microsoft.com/office/drawing/2014/main" id="{A7AEC1F0-ECF7-44D4-BBD1-77AE9094F117}"/>
              </a:ext>
            </a:extLst>
          </p:cNvPr>
          <p:cNvSpPr>
            <a:spLocks noGrp="1"/>
          </p:cNvSpPr>
          <p:nvPr>
            <p:ph type="body" sz="quarter" idx="33" hasCustomPrompt="1"/>
          </p:nvPr>
        </p:nvSpPr>
        <p:spPr>
          <a:xfrm>
            <a:off x="3692395" y="1022824"/>
            <a:ext cx="3784975" cy="526197"/>
          </a:xfrm>
        </p:spPr>
        <p:txBody>
          <a:bodyPr anchor="ctr"/>
          <a:lstStyle>
            <a:lvl1pPr>
              <a:defRPr sz="1800">
                <a:solidFill>
                  <a:schemeClr val="bg1"/>
                </a:solidFill>
                <a:latin typeface="+mj-lt"/>
              </a:defRPr>
            </a:lvl1pPr>
          </a:lstStyle>
          <a:p>
            <a:pPr lvl="0"/>
            <a:r>
              <a:rPr lang="en-US"/>
              <a:t>Enter subtitle here</a:t>
            </a:r>
            <a:endParaRPr lang="en-GB"/>
          </a:p>
        </p:txBody>
      </p:sp>
      <p:sp>
        <p:nvSpPr>
          <p:cNvPr id="52" name="Text Placeholder 18">
            <a:extLst>
              <a:ext uri="{FF2B5EF4-FFF2-40B4-BE49-F238E27FC236}">
                <a16:creationId xmlns:a16="http://schemas.microsoft.com/office/drawing/2014/main" id="{E59AF6EE-D352-4E71-A9FA-59BE12F8C6AC}"/>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373242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318839" y="1022686"/>
            <a:ext cx="3148259" cy="1920540"/>
          </a:xfrm>
        </p:spPr>
        <p:txBody>
          <a:bodyPr/>
          <a:lstStyle>
            <a:lvl1pPr>
              <a:defRPr>
                <a:solidFill>
                  <a:srgbClr val="83005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53CCC1E6-B5E6-4920-BB88-DDE706FE9D72}"/>
              </a:ext>
            </a:extLst>
          </p:cNvPr>
          <p:cNvSpPr>
            <a:spLocks noGrp="1"/>
          </p:cNvSpPr>
          <p:nvPr>
            <p:ph type="body" sz="quarter" idx="15" hasCustomPrompt="1"/>
          </p:nvPr>
        </p:nvSpPr>
        <p:spPr>
          <a:xfrm>
            <a:off x="537522" y="3284297"/>
            <a:ext cx="2539631" cy="2539631"/>
          </a:xfrm>
          <a:prstGeom prst="ellipse">
            <a:avLst/>
          </a:prstGeom>
          <a:solidFill>
            <a:srgbClr val="9DB0AC"/>
          </a:solidFill>
        </p:spPr>
        <p:txBody>
          <a:bodyPr anchor="ctr"/>
          <a:lstStyle>
            <a:lvl1pPr algn="ctr">
              <a:defRPr sz="2400">
                <a:solidFill>
                  <a:schemeClr val="bg1"/>
                </a:solidFill>
                <a:latin typeface="+mj-lt"/>
              </a:defRPr>
            </a:lvl1pPr>
          </a:lstStyle>
          <a:p>
            <a:pPr lvl="0"/>
            <a:r>
              <a:rPr lang="en-GB"/>
              <a:t> </a:t>
            </a:r>
          </a:p>
        </p:txBody>
      </p:sp>
      <p:sp>
        <p:nvSpPr>
          <p:cNvPr id="10" name="Chart Placeholder 9">
            <a:extLst>
              <a:ext uri="{FF2B5EF4-FFF2-40B4-BE49-F238E27FC236}">
                <a16:creationId xmlns:a16="http://schemas.microsoft.com/office/drawing/2014/main" id="{83C8A785-64CC-494D-8F17-C6715221DF6A}"/>
              </a:ext>
            </a:extLst>
          </p:cNvPr>
          <p:cNvSpPr>
            <a:spLocks noGrp="1"/>
          </p:cNvSpPr>
          <p:nvPr>
            <p:ph type="chart" sz="quarter" idx="25" hasCustomPrompt="1"/>
          </p:nvPr>
        </p:nvSpPr>
        <p:spPr>
          <a:xfrm>
            <a:off x="3692393" y="1022686"/>
            <a:ext cx="7297857" cy="5215620"/>
          </a:xfrm>
        </p:spPr>
        <p:txBody>
          <a:bodyPr anchor="ctr"/>
          <a:lstStyle>
            <a:lvl1pPr algn="ctr">
              <a:defRPr/>
            </a:lvl1pPr>
          </a:lstStyle>
          <a:p>
            <a:r>
              <a:rPr lang="en-GB" dirty="0"/>
              <a:t>Click icon to insert chart</a:t>
            </a:r>
          </a:p>
        </p:txBody>
      </p:sp>
      <p:sp>
        <p:nvSpPr>
          <p:cNvPr id="7" name="Text Placeholder 6">
            <a:extLst>
              <a:ext uri="{FF2B5EF4-FFF2-40B4-BE49-F238E27FC236}">
                <a16:creationId xmlns:a16="http://schemas.microsoft.com/office/drawing/2014/main" id="{CEDE9363-757D-4C5C-B01B-D4DD08C2C25E}"/>
              </a:ext>
            </a:extLst>
          </p:cNvPr>
          <p:cNvSpPr>
            <a:spLocks noGrp="1"/>
          </p:cNvSpPr>
          <p:nvPr>
            <p:ph type="body" sz="quarter" idx="26" hasCustomPrompt="1"/>
          </p:nvPr>
        </p:nvSpPr>
        <p:spPr>
          <a:xfrm>
            <a:off x="785412" y="3727895"/>
            <a:ext cx="2043851" cy="666976"/>
          </a:xfrm>
        </p:spPr>
        <p:txBody>
          <a:bodyPr anchor="ctr"/>
          <a:lstStyle>
            <a:lvl1pPr algn="ctr">
              <a:defRPr sz="3600" b="1">
                <a:solidFill>
                  <a:schemeClr val="bg1"/>
                </a:solidFill>
                <a:latin typeface="+mj-lt"/>
              </a:defRPr>
            </a:lvl1pPr>
          </a:lstStyle>
          <a:p>
            <a:pPr lvl="0"/>
            <a:r>
              <a:rPr lang="en-GB"/>
              <a:t>Number</a:t>
            </a:r>
          </a:p>
        </p:txBody>
      </p:sp>
      <p:sp>
        <p:nvSpPr>
          <p:cNvPr id="17" name="Text Placeholder 8">
            <a:extLst>
              <a:ext uri="{FF2B5EF4-FFF2-40B4-BE49-F238E27FC236}">
                <a16:creationId xmlns:a16="http://schemas.microsoft.com/office/drawing/2014/main" id="{42D99E11-23AC-41D1-8226-5C692BEB3D47}"/>
              </a:ext>
            </a:extLst>
          </p:cNvPr>
          <p:cNvSpPr>
            <a:spLocks noGrp="1"/>
          </p:cNvSpPr>
          <p:nvPr>
            <p:ph type="body" sz="quarter" idx="13" hasCustomPrompt="1"/>
          </p:nvPr>
        </p:nvSpPr>
        <p:spPr>
          <a:xfrm>
            <a:off x="911231" y="4485387"/>
            <a:ext cx="1792212" cy="977909"/>
          </a:xfrm>
        </p:spPr>
        <p:txBody>
          <a:bodyPr/>
          <a:lstStyle>
            <a:lvl1pPr algn="ctr">
              <a:defRPr sz="1600">
                <a:solidFill>
                  <a:schemeClr val="bg1"/>
                </a:solidFill>
              </a:defRPr>
            </a:lvl1pPr>
            <a:lvl2pPr>
              <a:defRPr sz="2800"/>
            </a:lvl2pPr>
            <a:lvl3pPr>
              <a:defRPr sz="2400"/>
            </a:lvl3pPr>
            <a:lvl4pPr>
              <a:defRPr sz="2000"/>
            </a:lvl4pPr>
            <a:lvl5pPr>
              <a:defRPr sz="2000"/>
            </a:lvl5pPr>
          </a:lstStyle>
          <a:p>
            <a:pPr lvl="0"/>
            <a:r>
              <a:rPr lang="en-US"/>
              <a:t>Enter text here</a:t>
            </a:r>
          </a:p>
        </p:txBody>
      </p:sp>
      <p:sp>
        <p:nvSpPr>
          <p:cNvPr id="26" name="Text Placeholder 6">
            <a:extLst>
              <a:ext uri="{FF2B5EF4-FFF2-40B4-BE49-F238E27FC236}">
                <a16:creationId xmlns:a16="http://schemas.microsoft.com/office/drawing/2014/main" id="{2E866C4D-170D-4706-A2C9-1123F5391D37}"/>
              </a:ext>
            </a:extLst>
          </p:cNvPr>
          <p:cNvSpPr>
            <a:spLocks noGrp="1"/>
          </p:cNvSpPr>
          <p:nvPr>
            <p:ph type="body" sz="quarter" idx="27" hasCustomPrompt="1"/>
          </p:nvPr>
        </p:nvSpPr>
        <p:spPr>
          <a:xfrm>
            <a:off x="319089" y="5867471"/>
            <a:ext cx="3148012" cy="371404"/>
          </a:xfrm>
        </p:spPr>
        <p:txBody>
          <a:bodyPr/>
          <a:lstStyle>
            <a:lvl1pPr>
              <a:defRPr sz="1051">
                <a:solidFill>
                  <a:schemeClr val="tx2"/>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Enter text here</a:t>
            </a:r>
          </a:p>
        </p:txBody>
      </p:sp>
      <p:grpSp>
        <p:nvGrpSpPr>
          <p:cNvPr id="27" name="Group 26">
            <a:extLst>
              <a:ext uri="{FF2B5EF4-FFF2-40B4-BE49-F238E27FC236}">
                <a16:creationId xmlns:a16="http://schemas.microsoft.com/office/drawing/2014/main" id="{7B51E155-D338-4F50-A618-F3DE3970609F}"/>
              </a:ext>
            </a:extLst>
          </p:cNvPr>
          <p:cNvGrpSpPr/>
          <p:nvPr/>
        </p:nvGrpSpPr>
        <p:grpSpPr>
          <a:xfrm>
            <a:off x="-3721608" y="8923"/>
            <a:ext cx="3507559" cy="1958643"/>
            <a:chOff x="838199" y="1150070"/>
            <a:chExt cx="3507558" cy="1958642"/>
          </a:xfrm>
          <a:solidFill>
            <a:schemeClr val="tx1"/>
          </a:solidFill>
        </p:grpSpPr>
        <p:sp>
          <p:nvSpPr>
            <p:cNvPr id="28" name="Rectangle 27">
              <a:extLst>
                <a:ext uri="{FF2B5EF4-FFF2-40B4-BE49-F238E27FC236}">
                  <a16:creationId xmlns:a16="http://schemas.microsoft.com/office/drawing/2014/main" id="{0C220312-3385-46B7-825E-33BFB955F828}"/>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9" name="TextBox 28">
              <a:extLst>
                <a:ext uri="{FF2B5EF4-FFF2-40B4-BE49-F238E27FC236}">
                  <a16:creationId xmlns:a16="http://schemas.microsoft.com/office/drawing/2014/main" id="{59C9868F-3696-4A09-9226-DB991E0B1DB3}"/>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30" name="Rectangle 29">
              <a:extLst>
                <a:ext uri="{FF2B5EF4-FFF2-40B4-BE49-F238E27FC236}">
                  <a16:creationId xmlns:a16="http://schemas.microsoft.com/office/drawing/2014/main" id="{7170C257-E928-4F0E-83AC-DF6A36F91F8A}"/>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1" name="TextBox 30">
              <a:extLst>
                <a:ext uri="{FF2B5EF4-FFF2-40B4-BE49-F238E27FC236}">
                  <a16:creationId xmlns:a16="http://schemas.microsoft.com/office/drawing/2014/main" id="{509A7221-750B-4A13-A43C-78E8274F8ADD}"/>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2" name="TextBox 31">
              <a:extLst>
                <a:ext uri="{FF2B5EF4-FFF2-40B4-BE49-F238E27FC236}">
                  <a16:creationId xmlns:a16="http://schemas.microsoft.com/office/drawing/2014/main" id="{D1928C28-909D-4CD4-A3C2-66990B1B3E7C}"/>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4" name="Group 33">
            <a:extLst>
              <a:ext uri="{FF2B5EF4-FFF2-40B4-BE49-F238E27FC236}">
                <a16:creationId xmlns:a16="http://schemas.microsoft.com/office/drawing/2014/main" id="{98A14653-7F35-4653-9F6A-85DE23E78C24}"/>
              </a:ext>
            </a:extLst>
          </p:cNvPr>
          <p:cNvGrpSpPr/>
          <p:nvPr/>
        </p:nvGrpSpPr>
        <p:grpSpPr>
          <a:xfrm>
            <a:off x="12350319" y="0"/>
            <a:ext cx="3507559" cy="2918856"/>
            <a:chOff x="397357" y="1593847"/>
            <a:chExt cx="3507559" cy="2918856"/>
          </a:xfrm>
        </p:grpSpPr>
        <p:sp>
          <p:nvSpPr>
            <p:cNvPr id="35" name="Rectangle 34">
              <a:extLst>
                <a:ext uri="{FF2B5EF4-FFF2-40B4-BE49-F238E27FC236}">
                  <a16:creationId xmlns:a16="http://schemas.microsoft.com/office/drawing/2014/main" id="{80BEEE73-FC1A-47CB-9B18-558097D74E68}"/>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36" name="TextBox 35">
              <a:extLst>
                <a:ext uri="{FF2B5EF4-FFF2-40B4-BE49-F238E27FC236}">
                  <a16:creationId xmlns:a16="http://schemas.microsoft.com/office/drawing/2014/main" id="{28131299-B18C-43BB-86AD-8B9ECDFA9598}"/>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37" name="TextBox 36">
              <a:extLst>
                <a:ext uri="{FF2B5EF4-FFF2-40B4-BE49-F238E27FC236}">
                  <a16:creationId xmlns:a16="http://schemas.microsoft.com/office/drawing/2014/main" id="{073D0942-BD65-44E9-AF85-E16CA868412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38" name="TextBox 37">
              <a:extLst>
                <a:ext uri="{FF2B5EF4-FFF2-40B4-BE49-F238E27FC236}">
                  <a16:creationId xmlns:a16="http://schemas.microsoft.com/office/drawing/2014/main" id="{3A21F327-5428-4857-82BF-88E0D237448A}"/>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39" name="TextBox 38">
              <a:extLst>
                <a:ext uri="{FF2B5EF4-FFF2-40B4-BE49-F238E27FC236}">
                  <a16:creationId xmlns:a16="http://schemas.microsoft.com/office/drawing/2014/main" id="{0201BAC4-5431-4DDF-8E22-5B3861A00AAE}"/>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40" name="TextBox 39">
              <a:extLst>
                <a:ext uri="{FF2B5EF4-FFF2-40B4-BE49-F238E27FC236}">
                  <a16:creationId xmlns:a16="http://schemas.microsoft.com/office/drawing/2014/main" id="{463E1157-D64A-4C60-8C0B-E66A3186EF84}"/>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41" name="Rectangle 40">
              <a:extLst>
                <a:ext uri="{FF2B5EF4-FFF2-40B4-BE49-F238E27FC236}">
                  <a16:creationId xmlns:a16="http://schemas.microsoft.com/office/drawing/2014/main" id="{206F114E-8AC5-47FE-B5B3-7629ED8C99AD}"/>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cxnSp>
        <p:nvCxnSpPr>
          <p:cNvPr id="42" name="Straight Connector 41">
            <a:extLst>
              <a:ext uri="{FF2B5EF4-FFF2-40B4-BE49-F238E27FC236}">
                <a16:creationId xmlns:a16="http://schemas.microsoft.com/office/drawing/2014/main" id="{7E0F2F27-B75E-40E0-ABA4-E106E87F89D1}"/>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1F1CC93F-E6D5-46D9-8537-F7C72EFBFD06}"/>
              </a:ext>
            </a:extLst>
          </p:cNvPr>
          <p:cNvGrpSpPr/>
          <p:nvPr userDrawn="1"/>
        </p:nvGrpSpPr>
        <p:grpSpPr>
          <a:xfrm>
            <a:off x="-3721608" y="8923"/>
            <a:ext cx="3507559" cy="1958643"/>
            <a:chOff x="838199" y="1150070"/>
            <a:chExt cx="3507558" cy="1958642"/>
          </a:xfrm>
          <a:solidFill>
            <a:schemeClr val="tx1"/>
          </a:solidFill>
        </p:grpSpPr>
        <p:sp>
          <p:nvSpPr>
            <p:cNvPr id="44" name="Rectangle 43">
              <a:extLst>
                <a:ext uri="{FF2B5EF4-FFF2-40B4-BE49-F238E27FC236}">
                  <a16:creationId xmlns:a16="http://schemas.microsoft.com/office/drawing/2014/main" id="{A1A4EFD3-9B31-446F-8D63-84533E50308E}"/>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5" name="TextBox 44">
              <a:extLst>
                <a:ext uri="{FF2B5EF4-FFF2-40B4-BE49-F238E27FC236}">
                  <a16:creationId xmlns:a16="http://schemas.microsoft.com/office/drawing/2014/main" id="{BADC03EC-0612-488D-A690-511451E5C7E2}"/>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6" name="Rectangle 45">
              <a:extLst>
                <a:ext uri="{FF2B5EF4-FFF2-40B4-BE49-F238E27FC236}">
                  <a16:creationId xmlns:a16="http://schemas.microsoft.com/office/drawing/2014/main" id="{7D5901F7-1F4A-45D5-B759-D9731796690A}"/>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7" name="TextBox 46">
              <a:extLst>
                <a:ext uri="{FF2B5EF4-FFF2-40B4-BE49-F238E27FC236}">
                  <a16:creationId xmlns:a16="http://schemas.microsoft.com/office/drawing/2014/main" id="{87894CFD-9C24-4A0A-B8A2-95786B9EB67E}"/>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8" name="TextBox 47">
              <a:extLst>
                <a:ext uri="{FF2B5EF4-FFF2-40B4-BE49-F238E27FC236}">
                  <a16:creationId xmlns:a16="http://schemas.microsoft.com/office/drawing/2014/main" id="{DB6E25B4-190A-454A-815F-A1FA804D90A5}"/>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49" name="Group 48">
            <a:extLst>
              <a:ext uri="{FF2B5EF4-FFF2-40B4-BE49-F238E27FC236}">
                <a16:creationId xmlns:a16="http://schemas.microsoft.com/office/drawing/2014/main" id="{EEF6FA18-F11E-468D-B930-4CEA451BDDB5}"/>
              </a:ext>
            </a:extLst>
          </p:cNvPr>
          <p:cNvGrpSpPr/>
          <p:nvPr userDrawn="1"/>
        </p:nvGrpSpPr>
        <p:grpSpPr>
          <a:xfrm>
            <a:off x="12350319" y="0"/>
            <a:ext cx="3507559" cy="2918856"/>
            <a:chOff x="397357" y="1593847"/>
            <a:chExt cx="3507559" cy="2918856"/>
          </a:xfrm>
        </p:grpSpPr>
        <p:sp>
          <p:nvSpPr>
            <p:cNvPr id="50" name="Rectangle 49">
              <a:extLst>
                <a:ext uri="{FF2B5EF4-FFF2-40B4-BE49-F238E27FC236}">
                  <a16:creationId xmlns:a16="http://schemas.microsoft.com/office/drawing/2014/main" id="{902AE4DF-FC01-4B53-85BB-7C2BFFBAAF08}"/>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51" name="TextBox 50">
              <a:extLst>
                <a:ext uri="{FF2B5EF4-FFF2-40B4-BE49-F238E27FC236}">
                  <a16:creationId xmlns:a16="http://schemas.microsoft.com/office/drawing/2014/main" id="{149EBAAF-75DF-40F1-B8AA-980EA72B567F}"/>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52" name="TextBox 51">
              <a:extLst>
                <a:ext uri="{FF2B5EF4-FFF2-40B4-BE49-F238E27FC236}">
                  <a16:creationId xmlns:a16="http://schemas.microsoft.com/office/drawing/2014/main" id="{E63846AE-8314-46EA-8031-6F2626780469}"/>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53" name="TextBox 52">
              <a:extLst>
                <a:ext uri="{FF2B5EF4-FFF2-40B4-BE49-F238E27FC236}">
                  <a16:creationId xmlns:a16="http://schemas.microsoft.com/office/drawing/2014/main" id="{852C3810-72AC-403E-BD95-624761251863}"/>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54" name="TextBox 53">
              <a:extLst>
                <a:ext uri="{FF2B5EF4-FFF2-40B4-BE49-F238E27FC236}">
                  <a16:creationId xmlns:a16="http://schemas.microsoft.com/office/drawing/2014/main" id="{6CDB93F8-2AEF-4F2C-B69B-9984718A0C8C}"/>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55" name="TextBox 54">
              <a:extLst>
                <a:ext uri="{FF2B5EF4-FFF2-40B4-BE49-F238E27FC236}">
                  <a16:creationId xmlns:a16="http://schemas.microsoft.com/office/drawing/2014/main" id="{D10B9414-764D-4899-BBD4-64A18DCFFCA3}"/>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56" name="Rectangle 55">
              <a:extLst>
                <a:ext uri="{FF2B5EF4-FFF2-40B4-BE49-F238E27FC236}">
                  <a16:creationId xmlns:a16="http://schemas.microsoft.com/office/drawing/2014/main" id="{8DEF8532-90C3-426B-9415-9820999EB51B}"/>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sp>
        <p:nvSpPr>
          <p:cNvPr id="57" name="Text Placeholder 18">
            <a:extLst>
              <a:ext uri="{FF2B5EF4-FFF2-40B4-BE49-F238E27FC236}">
                <a16:creationId xmlns:a16="http://schemas.microsoft.com/office/drawing/2014/main" id="{B4E7B8B6-7D2B-4D5C-AC54-34B9DF938DA3}"/>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353249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318839" y="1022686"/>
            <a:ext cx="3148259" cy="1222325"/>
          </a:xfrm>
        </p:spPr>
        <p:txBody>
          <a:bodyPr/>
          <a:lstStyle>
            <a:lvl1pPr>
              <a:defRPr>
                <a:solidFill>
                  <a:srgbClr val="83005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B51E155-D338-4F50-A618-F3DE3970609F}"/>
              </a:ext>
            </a:extLst>
          </p:cNvPr>
          <p:cNvGrpSpPr/>
          <p:nvPr/>
        </p:nvGrpSpPr>
        <p:grpSpPr>
          <a:xfrm>
            <a:off x="-3721608" y="8923"/>
            <a:ext cx="3507559" cy="1958643"/>
            <a:chOff x="838199" y="1150070"/>
            <a:chExt cx="3507558" cy="1958642"/>
          </a:xfrm>
          <a:solidFill>
            <a:schemeClr val="tx1"/>
          </a:solidFill>
        </p:grpSpPr>
        <p:sp>
          <p:nvSpPr>
            <p:cNvPr id="28" name="Rectangle 27">
              <a:extLst>
                <a:ext uri="{FF2B5EF4-FFF2-40B4-BE49-F238E27FC236}">
                  <a16:creationId xmlns:a16="http://schemas.microsoft.com/office/drawing/2014/main" id="{0C220312-3385-46B7-825E-33BFB955F828}"/>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9" name="TextBox 28">
              <a:extLst>
                <a:ext uri="{FF2B5EF4-FFF2-40B4-BE49-F238E27FC236}">
                  <a16:creationId xmlns:a16="http://schemas.microsoft.com/office/drawing/2014/main" id="{59C9868F-3696-4A09-9226-DB991E0B1DB3}"/>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30" name="Rectangle 29">
              <a:extLst>
                <a:ext uri="{FF2B5EF4-FFF2-40B4-BE49-F238E27FC236}">
                  <a16:creationId xmlns:a16="http://schemas.microsoft.com/office/drawing/2014/main" id="{7170C257-E928-4F0E-83AC-DF6A36F91F8A}"/>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1" name="TextBox 30">
              <a:extLst>
                <a:ext uri="{FF2B5EF4-FFF2-40B4-BE49-F238E27FC236}">
                  <a16:creationId xmlns:a16="http://schemas.microsoft.com/office/drawing/2014/main" id="{509A7221-750B-4A13-A43C-78E8274F8ADD}"/>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2" name="TextBox 31">
              <a:extLst>
                <a:ext uri="{FF2B5EF4-FFF2-40B4-BE49-F238E27FC236}">
                  <a16:creationId xmlns:a16="http://schemas.microsoft.com/office/drawing/2014/main" id="{D1928C28-909D-4CD4-A3C2-66990B1B3E7C}"/>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pic>
        <p:nvPicPr>
          <p:cNvPr id="42" name="Picture 41">
            <a:extLst>
              <a:ext uri="{FF2B5EF4-FFF2-40B4-BE49-F238E27FC236}">
                <a16:creationId xmlns:a16="http://schemas.microsoft.com/office/drawing/2014/main" id="{0AC1CCD5-C722-4B40-B159-8EB86A6BB7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8840" y="1026393"/>
            <a:ext cx="8087993" cy="4563011"/>
          </a:xfrm>
          <a:prstGeom prst="rect">
            <a:avLst/>
          </a:prstGeom>
        </p:spPr>
      </p:pic>
      <p:sp>
        <p:nvSpPr>
          <p:cNvPr id="43" name="Text Placeholder 15">
            <a:extLst>
              <a:ext uri="{FF2B5EF4-FFF2-40B4-BE49-F238E27FC236}">
                <a16:creationId xmlns:a16="http://schemas.microsoft.com/office/drawing/2014/main" id="{15BC0B54-0364-4287-BB65-372999263532}"/>
              </a:ext>
            </a:extLst>
          </p:cNvPr>
          <p:cNvSpPr>
            <a:spLocks noGrp="1"/>
          </p:cNvSpPr>
          <p:nvPr>
            <p:ph type="body" sz="quarter" idx="17" hasCustomPrompt="1"/>
          </p:nvPr>
        </p:nvSpPr>
        <p:spPr>
          <a:xfrm>
            <a:off x="319089" y="2581275"/>
            <a:ext cx="3148012" cy="3254375"/>
          </a:xfrm>
        </p:spPr>
        <p:txBody>
          <a:bodyPr/>
          <a:lstStyle>
            <a:lvl1pPr>
              <a:defRPr sz="2800"/>
            </a:lvl1pPr>
            <a:lvl2pPr>
              <a:buClr>
                <a:srgbClr val="830051"/>
              </a:buClr>
              <a:defRPr sz="2800"/>
            </a:lvl2pPr>
            <a:lvl3pPr>
              <a:buClr>
                <a:srgbClr val="830051"/>
              </a:buClr>
              <a:defRPr sz="2400"/>
            </a:lvl3pPr>
            <a:lvl4pPr>
              <a:buClr>
                <a:srgbClr val="830051"/>
              </a:buClr>
              <a:defRPr sz="2000"/>
            </a:lvl4pPr>
            <a:lvl5pPr>
              <a:buClr>
                <a:srgbClr val="830051"/>
              </a:buClr>
              <a:defRPr sz="20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4" name="Group 23">
            <a:extLst>
              <a:ext uri="{FF2B5EF4-FFF2-40B4-BE49-F238E27FC236}">
                <a16:creationId xmlns:a16="http://schemas.microsoft.com/office/drawing/2014/main" id="{E483E759-0EA0-4DB6-ADC9-8313C6446D83}"/>
              </a:ext>
            </a:extLst>
          </p:cNvPr>
          <p:cNvGrpSpPr/>
          <p:nvPr/>
        </p:nvGrpSpPr>
        <p:grpSpPr>
          <a:xfrm>
            <a:off x="12460007" y="8959"/>
            <a:ext cx="3507559" cy="4472103"/>
            <a:chOff x="838198" y="1150069"/>
            <a:chExt cx="3507559" cy="4472103"/>
          </a:xfrm>
        </p:grpSpPr>
        <p:sp>
          <p:nvSpPr>
            <p:cNvPr id="25" name="Rectangle 24">
              <a:extLst>
                <a:ext uri="{FF2B5EF4-FFF2-40B4-BE49-F238E27FC236}">
                  <a16:creationId xmlns:a16="http://schemas.microsoft.com/office/drawing/2014/main" id="{CB650448-2B7D-4039-96FD-0BBEE06454F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6" name="TextBox 25">
              <a:extLst>
                <a:ext uri="{FF2B5EF4-FFF2-40B4-BE49-F238E27FC236}">
                  <a16:creationId xmlns:a16="http://schemas.microsoft.com/office/drawing/2014/main" id="{940FFC93-06DA-443A-B71C-EE42C9C8F659}"/>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44" name="Rectangle 43">
              <a:extLst>
                <a:ext uri="{FF2B5EF4-FFF2-40B4-BE49-F238E27FC236}">
                  <a16:creationId xmlns:a16="http://schemas.microsoft.com/office/drawing/2014/main" id="{6FCA2F0D-C4DC-45AD-B1B8-EE535DEA05E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5" name="TextBox 44">
              <a:extLst>
                <a:ext uri="{FF2B5EF4-FFF2-40B4-BE49-F238E27FC236}">
                  <a16:creationId xmlns:a16="http://schemas.microsoft.com/office/drawing/2014/main" id="{0C1B69D0-8E98-4DA2-80EE-3210C25D9145}"/>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6" name="TextBox 45">
              <a:extLst>
                <a:ext uri="{FF2B5EF4-FFF2-40B4-BE49-F238E27FC236}">
                  <a16:creationId xmlns:a16="http://schemas.microsoft.com/office/drawing/2014/main" id="{EEF40477-B401-4776-B7CF-6B8A0657FBF1}"/>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7" name="TextBox 46">
              <a:extLst>
                <a:ext uri="{FF2B5EF4-FFF2-40B4-BE49-F238E27FC236}">
                  <a16:creationId xmlns:a16="http://schemas.microsoft.com/office/drawing/2014/main" id="{9E148BF0-7C83-4B46-A786-811C463979E4}"/>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8" name="TextBox 47">
              <a:extLst>
                <a:ext uri="{FF2B5EF4-FFF2-40B4-BE49-F238E27FC236}">
                  <a16:creationId xmlns:a16="http://schemas.microsoft.com/office/drawing/2014/main" id="{8C61CF9B-DB1A-437C-823A-664B59C5E739}"/>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9" name="TextBox 48">
              <a:extLst>
                <a:ext uri="{FF2B5EF4-FFF2-40B4-BE49-F238E27FC236}">
                  <a16:creationId xmlns:a16="http://schemas.microsoft.com/office/drawing/2014/main" id="{7B741C09-A7A9-4A63-A3B8-CDA3EF6194CF}"/>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cxnSp>
        <p:nvCxnSpPr>
          <p:cNvPr id="34" name="Straight Connector 33">
            <a:extLst>
              <a:ext uri="{FF2B5EF4-FFF2-40B4-BE49-F238E27FC236}">
                <a16:creationId xmlns:a16="http://schemas.microsoft.com/office/drawing/2014/main" id="{C1B18C30-2481-414A-9B24-140ADC5950B7}"/>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1138C7B0-E6B2-4711-A953-EDE7C407A72E}"/>
              </a:ext>
            </a:extLst>
          </p:cNvPr>
          <p:cNvGrpSpPr/>
          <p:nvPr userDrawn="1"/>
        </p:nvGrpSpPr>
        <p:grpSpPr>
          <a:xfrm>
            <a:off x="-3721608" y="8923"/>
            <a:ext cx="3507559" cy="1958643"/>
            <a:chOff x="838199" y="1150070"/>
            <a:chExt cx="3507558" cy="1958642"/>
          </a:xfrm>
          <a:solidFill>
            <a:schemeClr val="tx1"/>
          </a:solidFill>
        </p:grpSpPr>
        <p:sp>
          <p:nvSpPr>
            <p:cNvPr id="36" name="Rectangle 35">
              <a:extLst>
                <a:ext uri="{FF2B5EF4-FFF2-40B4-BE49-F238E27FC236}">
                  <a16:creationId xmlns:a16="http://schemas.microsoft.com/office/drawing/2014/main" id="{9EF34EF1-BB2B-4F2E-9993-655D1349EE85}"/>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7" name="TextBox 36">
              <a:extLst>
                <a:ext uri="{FF2B5EF4-FFF2-40B4-BE49-F238E27FC236}">
                  <a16:creationId xmlns:a16="http://schemas.microsoft.com/office/drawing/2014/main" id="{5A4F1D0B-605E-4477-BE1F-C8CCD4ED206D}"/>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38" name="Rectangle 37">
              <a:extLst>
                <a:ext uri="{FF2B5EF4-FFF2-40B4-BE49-F238E27FC236}">
                  <a16:creationId xmlns:a16="http://schemas.microsoft.com/office/drawing/2014/main" id="{BD9DEA2E-6E3E-43BD-8470-713FBBD90AE6}"/>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9" name="TextBox 38">
              <a:extLst>
                <a:ext uri="{FF2B5EF4-FFF2-40B4-BE49-F238E27FC236}">
                  <a16:creationId xmlns:a16="http://schemas.microsoft.com/office/drawing/2014/main" id="{0ABD3156-D1A6-46FB-B708-A898F680E30A}"/>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0" name="TextBox 39">
              <a:extLst>
                <a:ext uri="{FF2B5EF4-FFF2-40B4-BE49-F238E27FC236}">
                  <a16:creationId xmlns:a16="http://schemas.microsoft.com/office/drawing/2014/main" id="{FC1438AA-50E2-4A77-BB26-A0108C0B46E1}"/>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pic>
        <p:nvPicPr>
          <p:cNvPr id="41" name="Picture 40">
            <a:extLst>
              <a:ext uri="{FF2B5EF4-FFF2-40B4-BE49-F238E27FC236}">
                <a16:creationId xmlns:a16="http://schemas.microsoft.com/office/drawing/2014/main" id="{CA561B9B-9F46-49D0-B408-306A2DD2DA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38840" y="1026393"/>
            <a:ext cx="8087993" cy="4563011"/>
          </a:xfrm>
          <a:prstGeom prst="rect">
            <a:avLst/>
          </a:prstGeom>
        </p:spPr>
      </p:pic>
      <p:grpSp>
        <p:nvGrpSpPr>
          <p:cNvPr id="50" name="Group 49">
            <a:extLst>
              <a:ext uri="{FF2B5EF4-FFF2-40B4-BE49-F238E27FC236}">
                <a16:creationId xmlns:a16="http://schemas.microsoft.com/office/drawing/2014/main" id="{D4E637E8-7F03-4553-9E5D-821C026DD59F}"/>
              </a:ext>
            </a:extLst>
          </p:cNvPr>
          <p:cNvGrpSpPr/>
          <p:nvPr userDrawn="1"/>
        </p:nvGrpSpPr>
        <p:grpSpPr>
          <a:xfrm>
            <a:off x="12460007" y="8959"/>
            <a:ext cx="3507559" cy="4472103"/>
            <a:chOff x="838198" y="1150069"/>
            <a:chExt cx="3507559" cy="4472103"/>
          </a:xfrm>
        </p:grpSpPr>
        <p:sp>
          <p:nvSpPr>
            <p:cNvPr id="51" name="Rectangle 50">
              <a:extLst>
                <a:ext uri="{FF2B5EF4-FFF2-40B4-BE49-F238E27FC236}">
                  <a16:creationId xmlns:a16="http://schemas.microsoft.com/office/drawing/2014/main" id="{E25D43C2-9914-4B29-B4C2-7C2599C12CE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52" name="TextBox 51">
              <a:extLst>
                <a:ext uri="{FF2B5EF4-FFF2-40B4-BE49-F238E27FC236}">
                  <a16:creationId xmlns:a16="http://schemas.microsoft.com/office/drawing/2014/main" id="{A72CA082-A951-42B7-B90B-4CD3D8438568}"/>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53" name="Rectangle 52">
              <a:extLst>
                <a:ext uri="{FF2B5EF4-FFF2-40B4-BE49-F238E27FC236}">
                  <a16:creationId xmlns:a16="http://schemas.microsoft.com/office/drawing/2014/main" id="{BC734065-8294-460D-B437-D472C55C217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4" name="TextBox 53">
              <a:extLst>
                <a:ext uri="{FF2B5EF4-FFF2-40B4-BE49-F238E27FC236}">
                  <a16:creationId xmlns:a16="http://schemas.microsoft.com/office/drawing/2014/main" id="{703A527A-9208-4914-B368-16D19EFFEF0A}"/>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55" name="TextBox 54">
              <a:extLst>
                <a:ext uri="{FF2B5EF4-FFF2-40B4-BE49-F238E27FC236}">
                  <a16:creationId xmlns:a16="http://schemas.microsoft.com/office/drawing/2014/main" id="{F3FCA7C3-AF8D-486F-86FC-FABBCA1F25A8}"/>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6" name="TextBox 55">
              <a:extLst>
                <a:ext uri="{FF2B5EF4-FFF2-40B4-BE49-F238E27FC236}">
                  <a16:creationId xmlns:a16="http://schemas.microsoft.com/office/drawing/2014/main" id="{93F5879E-A3AC-4586-934F-9D81FD943A4D}"/>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57" name="TextBox 56">
              <a:extLst>
                <a:ext uri="{FF2B5EF4-FFF2-40B4-BE49-F238E27FC236}">
                  <a16:creationId xmlns:a16="http://schemas.microsoft.com/office/drawing/2014/main" id="{817AFE84-B632-4C09-8D64-458CC2A7C2DE}"/>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58" name="TextBox 57">
              <a:extLst>
                <a:ext uri="{FF2B5EF4-FFF2-40B4-BE49-F238E27FC236}">
                  <a16:creationId xmlns:a16="http://schemas.microsoft.com/office/drawing/2014/main" id="{9BD57A72-4E82-422B-87A4-E2B7E151CF90}"/>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59" name="Text Placeholder 18">
            <a:extLst>
              <a:ext uri="{FF2B5EF4-FFF2-40B4-BE49-F238E27FC236}">
                <a16:creationId xmlns:a16="http://schemas.microsoft.com/office/drawing/2014/main" id="{B84A59E5-C6D9-4328-9ACE-DE5F0D883C04}"/>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4012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ent (Colour BG)">
    <p:bg>
      <p:bgPr>
        <a:solidFill>
          <a:srgbClr val="9DB0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318839" y="1022686"/>
            <a:ext cx="3148259" cy="2873455"/>
          </a:xfrm>
        </p:spPr>
        <p:txBody>
          <a:bodyPr/>
          <a:lstStyle>
            <a:lvl1pPr>
              <a:defRPr>
                <a:solidFill>
                  <a:schemeClr val="bg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bg1"/>
                </a:solidFill>
              </a:defRPr>
            </a:lvl1pPr>
          </a:lstStyle>
          <a:p>
            <a:r>
              <a:rPr lang="en-GB" dirty="0"/>
              <a:t>20 March 2019</a:t>
            </a:r>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bg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3534771" y="1071350"/>
            <a:ext cx="0" cy="51383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BFD1303-422F-4953-9645-DE50BFD981A4}"/>
              </a:ext>
            </a:extLst>
          </p:cNvPr>
          <p:cNvGrpSpPr/>
          <p:nvPr/>
        </p:nvGrpSpPr>
        <p:grpSpPr>
          <a:xfrm>
            <a:off x="12350319" y="0"/>
            <a:ext cx="3507559" cy="2918856"/>
            <a:chOff x="397357" y="1593847"/>
            <a:chExt cx="3507559" cy="2918856"/>
          </a:xfrm>
        </p:grpSpPr>
        <p:sp>
          <p:nvSpPr>
            <p:cNvPr id="14" name="Rectangle 13">
              <a:extLst>
                <a:ext uri="{FF2B5EF4-FFF2-40B4-BE49-F238E27FC236}">
                  <a16:creationId xmlns:a16="http://schemas.microsoft.com/office/drawing/2014/main" id="{767C491D-4E97-4A08-BFC6-8EE3A3915536}"/>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16" name="TextBox 15">
              <a:extLst>
                <a:ext uri="{FF2B5EF4-FFF2-40B4-BE49-F238E27FC236}">
                  <a16:creationId xmlns:a16="http://schemas.microsoft.com/office/drawing/2014/main" id="{5A70D80A-5D9F-4DB2-9211-2918C66E2AB6}"/>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18" name="TextBox 17">
              <a:extLst>
                <a:ext uri="{FF2B5EF4-FFF2-40B4-BE49-F238E27FC236}">
                  <a16:creationId xmlns:a16="http://schemas.microsoft.com/office/drawing/2014/main" id="{3C076995-2053-485B-B35A-8917A6673878}"/>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19" name="TextBox 18">
              <a:extLst>
                <a:ext uri="{FF2B5EF4-FFF2-40B4-BE49-F238E27FC236}">
                  <a16:creationId xmlns:a16="http://schemas.microsoft.com/office/drawing/2014/main" id="{DD7DFF3B-A2B2-4FF1-91F3-AE3E698BAD70}"/>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20" name="TextBox 19">
              <a:extLst>
                <a:ext uri="{FF2B5EF4-FFF2-40B4-BE49-F238E27FC236}">
                  <a16:creationId xmlns:a16="http://schemas.microsoft.com/office/drawing/2014/main" id="{569532D3-7093-4742-A928-C9B0C93C2077}"/>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21" name="TextBox 20">
              <a:extLst>
                <a:ext uri="{FF2B5EF4-FFF2-40B4-BE49-F238E27FC236}">
                  <a16:creationId xmlns:a16="http://schemas.microsoft.com/office/drawing/2014/main" id="{402CAF7B-4D94-4BC0-8FD6-270CF517E580}"/>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22" name="Rectangle 21">
              <a:extLst>
                <a:ext uri="{FF2B5EF4-FFF2-40B4-BE49-F238E27FC236}">
                  <a16:creationId xmlns:a16="http://schemas.microsoft.com/office/drawing/2014/main" id="{703C8B06-270C-44B3-B521-52386C0D07C8}"/>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sp>
        <p:nvSpPr>
          <p:cNvPr id="17" name="Chart Placeholder 9">
            <a:extLst>
              <a:ext uri="{FF2B5EF4-FFF2-40B4-BE49-F238E27FC236}">
                <a16:creationId xmlns:a16="http://schemas.microsoft.com/office/drawing/2014/main" id="{71FFB9D9-0B7D-40E8-A71F-2F51CE74F4BB}"/>
              </a:ext>
            </a:extLst>
          </p:cNvPr>
          <p:cNvSpPr>
            <a:spLocks noGrp="1"/>
          </p:cNvSpPr>
          <p:nvPr>
            <p:ph type="chart" sz="quarter" idx="25" hasCustomPrompt="1"/>
          </p:nvPr>
        </p:nvSpPr>
        <p:spPr>
          <a:xfrm>
            <a:off x="3692393" y="1022686"/>
            <a:ext cx="7297857" cy="5215620"/>
          </a:xfrm>
        </p:spPr>
        <p:txBody>
          <a:bodyPr anchor="ctr"/>
          <a:lstStyle>
            <a:lvl1pPr algn="ctr">
              <a:defRPr>
                <a:solidFill>
                  <a:schemeClr val="bg2"/>
                </a:solidFill>
              </a:defRPr>
            </a:lvl1pPr>
          </a:lstStyle>
          <a:p>
            <a:r>
              <a:rPr lang="en-GB" dirty="0"/>
              <a:t>Click icon to insert chart</a:t>
            </a:r>
          </a:p>
        </p:txBody>
      </p:sp>
      <p:grpSp>
        <p:nvGrpSpPr>
          <p:cNvPr id="23" name="Group 22">
            <a:extLst>
              <a:ext uri="{FF2B5EF4-FFF2-40B4-BE49-F238E27FC236}">
                <a16:creationId xmlns:a16="http://schemas.microsoft.com/office/drawing/2014/main" id="{04D9DA75-BEDC-47EE-B5A8-35B0973B114A}"/>
              </a:ext>
            </a:extLst>
          </p:cNvPr>
          <p:cNvGrpSpPr/>
          <p:nvPr/>
        </p:nvGrpSpPr>
        <p:grpSpPr>
          <a:xfrm>
            <a:off x="-3646304" y="2"/>
            <a:ext cx="3507559" cy="1698172"/>
            <a:chOff x="838199" y="1150070"/>
            <a:chExt cx="3507558" cy="1698171"/>
          </a:xfrm>
          <a:solidFill>
            <a:schemeClr val="tx1"/>
          </a:solidFill>
        </p:grpSpPr>
        <p:sp>
          <p:nvSpPr>
            <p:cNvPr id="24" name="Rectangle 23">
              <a:extLst>
                <a:ext uri="{FF2B5EF4-FFF2-40B4-BE49-F238E27FC236}">
                  <a16:creationId xmlns:a16="http://schemas.microsoft.com/office/drawing/2014/main" id="{C7B5E458-3F98-453D-A054-75FD85BBDA8A}"/>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5" name="TextBox 24">
              <a:extLst>
                <a:ext uri="{FF2B5EF4-FFF2-40B4-BE49-F238E27FC236}">
                  <a16:creationId xmlns:a16="http://schemas.microsoft.com/office/drawing/2014/main" id="{49F7CE70-908D-44EF-95FC-8B2CB2B3C298}"/>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background colour</a:t>
              </a:r>
            </a:p>
          </p:txBody>
        </p:sp>
        <p:sp>
          <p:nvSpPr>
            <p:cNvPr id="26" name="Rectangle 25">
              <a:extLst>
                <a:ext uri="{FF2B5EF4-FFF2-40B4-BE49-F238E27FC236}">
                  <a16:creationId xmlns:a16="http://schemas.microsoft.com/office/drawing/2014/main" id="{7F863AF0-D22A-42DE-BA5F-DA75707BFED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7" name="TextBox 26">
              <a:extLst>
                <a:ext uri="{FF2B5EF4-FFF2-40B4-BE49-F238E27FC236}">
                  <a16:creationId xmlns:a16="http://schemas.microsoft.com/office/drawing/2014/main" id="{3CD7688A-DC07-4878-8629-54592B4C478A}"/>
                </a:ext>
              </a:extLst>
            </p:cNvPr>
            <p:cNvSpPr txBox="1"/>
            <p:nvPr/>
          </p:nvSpPr>
          <p:spPr>
            <a:xfrm>
              <a:off x="838199" y="1867807"/>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slide and click</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8" name="TextBox 27">
              <a:extLst>
                <a:ext uri="{FF2B5EF4-FFF2-40B4-BE49-F238E27FC236}">
                  <a16:creationId xmlns:a16="http://schemas.microsoft.com/office/drawing/2014/main" id="{03B9CE6D-299C-4156-A1F1-E830DDE59614}"/>
                </a:ext>
              </a:extLst>
            </p:cNvPr>
            <p:cNvSpPr txBox="1"/>
            <p:nvPr/>
          </p:nvSpPr>
          <p:spPr>
            <a:xfrm>
              <a:off x="838199" y="2415081"/>
              <a:ext cx="3507557" cy="307777"/>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Under </a:t>
              </a:r>
              <a:r>
                <a:rPr lang="en-GB" sz="1400" b="1" dirty="0">
                  <a:solidFill>
                    <a:srgbClr val="333333"/>
                  </a:solidFill>
                </a:rPr>
                <a:t>Solid Fill</a:t>
              </a:r>
              <a:r>
                <a:rPr lang="en-GB" sz="1400" dirty="0">
                  <a:solidFill>
                    <a:srgbClr val="333333"/>
                  </a:solidFill>
                </a:rPr>
                <a:t>, choose the desired colour.</a:t>
              </a:r>
            </a:p>
          </p:txBody>
        </p:sp>
      </p:grpSp>
      <p:cxnSp>
        <p:nvCxnSpPr>
          <p:cNvPr id="32" name="Straight Connector 31">
            <a:extLst>
              <a:ext uri="{FF2B5EF4-FFF2-40B4-BE49-F238E27FC236}">
                <a16:creationId xmlns:a16="http://schemas.microsoft.com/office/drawing/2014/main" id="{927DD7BD-210C-482D-B52A-5603F0EF0A90}"/>
              </a:ext>
            </a:extLst>
          </p:cNvPr>
          <p:cNvCxnSpPr/>
          <p:nvPr userDrawn="1"/>
        </p:nvCxnSpPr>
        <p:spPr>
          <a:xfrm>
            <a:off x="3534771" y="1071350"/>
            <a:ext cx="0" cy="51383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9921B20-1110-4DB1-83F4-1F865A8C105D}"/>
              </a:ext>
            </a:extLst>
          </p:cNvPr>
          <p:cNvGrpSpPr/>
          <p:nvPr userDrawn="1"/>
        </p:nvGrpSpPr>
        <p:grpSpPr>
          <a:xfrm>
            <a:off x="12350319" y="0"/>
            <a:ext cx="3507559" cy="2918856"/>
            <a:chOff x="397357" y="1593847"/>
            <a:chExt cx="3507559" cy="2918856"/>
          </a:xfrm>
        </p:grpSpPr>
        <p:sp>
          <p:nvSpPr>
            <p:cNvPr id="34" name="Rectangle 33">
              <a:extLst>
                <a:ext uri="{FF2B5EF4-FFF2-40B4-BE49-F238E27FC236}">
                  <a16:creationId xmlns:a16="http://schemas.microsoft.com/office/drawing/2014/main" id="{AC2192ED-370B-48AD-AC00-82BE04BDAB0D}"/>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800" dirty="0">
                <a:solidFill>
                  <a:srgbClr val="333333"/>
                </a:solidFill>
              </a:endParaRPr>
            </a:p>
          </p:txBody>
        </p:sp>
        <p:sp>
          <p:nvSpPr>
            <p:cNvPr id="35" name="TextBox 34">
              <a:extLst>
                <a:ext uri="{FF2B5EF4-FFF2-40B4-BE49-F238E27FC236}">
                  <a16:creationId xmlns:a16="http://schemas.microsoft.com/office/drawing/2014/main" id="{C6E7F12E-55F0-49BF-B004-22C0BB699083}"/>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2. </a:t>
              </a:r>
              <a:r>
                <a:rPr lang="en-GB" sz="1400" dirty="0">
                  <a:solidFill>
                    <a:srgbClr val="333333"/>
                  </a:solidFill>
                </a:rPr>
                <a:t>Click on the chart type you wish to use</a:t>
              </a:r>
              <a:r>
                <a:rPr lang="en-GB" sz="1400" baseline="0" dirty="0">
                  <a:solidFill>
                    <a:srgbClr val="333333"/>
                  </a:solidFill>
                </a:rPr>
                <a:t>.</a:t>
              </a:r>
              <a:endParaRPr lang="en-GB" sz="1400" dirty="0">
                <a:solidFill>
                  <a:srgbClr val="333333"/>
                </a:solidFill>
              </a:endParaRPr>
            </a:p>
          </p:txBody>
        </p:sp>
        <p:sp>
          <p:nvSpPr>
            <p:cNvPr id="36" name="TextBox 35">
              <a:extLst>
                <a:ext uri="{FF2B5EF4-FFF2-40B4-BE49-F238E27FC236}">
                  <a16:creationId xmlns:a16="http://schemas.microsoft.com/office/drawing/2014/main" id="{FDEE9BA0-4E5D-4468-B7F4-30BC1527D667}"/>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4. </a:t>
              </a:r>
              <a:r>
                <a:rPr lang="en-GB" sz="1400" dirty="0">
                  <a:solidFill>
                    <a:srgbClr val="333333"/>
                  </a:solidFill>
                </a:rPr>
                <a:t>Stylise your chart under </a:t>
              </a:r>
              <a:r>
                <a:rPr lang="en-GB" sz="1400" b="1" dirty="0">
                  <a:solidFill>
                    <a:srgbClr val="333333"/>
                  </a:solidFill>
                </a:rPr>
                <a:t>Format</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ribbons</a:t>
              </a:r>
            </a:p>
          </p:txBody>
        </p:sp>
        <p:sp>
          <p:nvSpPr>
            <p:cNvPr id="37" name="TextBox 36">
              <a:extLst>
                <a:ext uri="{FF2B5EF4-FFF2-40B4-BE49-F238E27FC236}">
                  <a16:creationId xmlns:a16="http://schemas.microsoft.com/office/drawing/2014/main" id="{DC47A5FC-8B38-4906-BBAE-C071FD10524D}"/>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3. </a:t>
              </a:r>
              <a:r>
                <a:rPr lang="en-GB" sz="1400" dirty="0">
                  <a:solidFill>
                    <a:srgbClr val="333333"/>
                  </a:solidFill>
                </a:rPr>
                <a:t>Edit your data under </a:t>
              </a:r>
              <a:r>
                <a:rPr lang="en-GB" sz="1400" b="1" dirty="0">
                  <a:solidFill>
                    <a:srgbClr val="333333"/>
                  </a:solidFill>
                </a:rPr>
                <a:t>Design</a:t>
              </a:r>
              <a:r>
                <a:rPr lang="en-GB" sz="1400" dirty="0">
                  <a:solidFill>
                    <a:srgbClr val="333333"/>
                  </a:solidFill>
                </a:rPr>
                <a:t> in the </a:t>
              </a:r>
              <a:r>
                <a:rPr lang="en-GB" sz="1400" b="1" dirty="0">
                  <a:solidFill>
                    <a:srgbClr val="333333"/>
                  </a:solidFill>
                </a:rPr>
                <a:t>Chart Tools </a:t>
              </a:r>
              <a:r>
                <a:rPr lang="en-GB" sz="1400" dirty="0">
                  <a:solidFill>
                    <a:srgbClr val="333333"/>
                  </a:solidFill>
                </a:rPr>
                <a:t>ribbon.</a:t>
              </a:r>
            </a:p>
          </p:txBody>
        </p:sp>
        <p:sp>
          <p:nvSpPr>
            <p:cNvPr id="38" name="TextBox 37">
              <a:extLst>
                <a:ext uri="{FF2B5EF4-FFF2-40B4-BE49-F238E27FC236}">
                  <a16:creationId xmlns:a16="http://schemas.microsoft.com/office/drawing/2014/main" id="{6B144F88-547F-4A4B-B801-2DC169789080}"/>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dirty="0">
                  <a:solidFill>
                    <a:srgbClr val="333333"/>
                  </a:solidFill>
                </a:rPr>
                <a:t>1. </a:t>
              </a:r>
              <a:r>
                <a:rPr lang="en-GB" sz="1400" dirty="0">
                  <a:solidFill>
                    <a:srgbClr val="333333"/>
                  </a:solidFill>
                </a:rPr>
                <a:t>Click on the icon in the middle</a:t>
              </a:r>
              <a:r>
                <a:rPr lang="en-GB" sz="1400" baseline="0" dirty="0">
                  <a:solidFill>
                    <a:srgbClr val="333333"/>
                  </a:solidFill>
                </a:rPr>
                <a:t> of the placeholder.</a:t>
              </a:r>
              <a:endParaRPr lang="en-GB" sz="1400" dirty="0">
                <a:solidFill>
                  <a:srgbClr val="333333"/>
                </a:solidFill>
              </a:endParaRPr>
            </a:p>
          </p:txBody>
        </p:sp>
        <p:sp>
          <p:nvSpPr>
            <p:cNvPr id="39" name="TextBox 38">
              <a:extLst>
                <a:ext uri="{FF2B5EF4-FFF2-40B4-BE49-F238E27FC236}">
                  <a16:creationId xmlns:a16="http://schemas.microsoft.com/office/drawing/2014/main" id="{36A1E4D9-A18D-47AE-8053-499BAAEC4225}"/>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sz="1800" dirty="0">
                  <a:solidFill>
                    <a:srgbClr val="333333"/>
                  </a:solidFill>
                  <a:latin typeface="+mj-lt"/>
                </a:rPr>
                <a:t>How to</a:t>
              </a:r>
              <a:r>
                <a:rPr lang="en-GB" sz="1800" baseline="0" dirty="0">
                  <a:solidFill>
                    <a:srgbClr val="333333"/>
                  </a:solidFill>
                  <a:latin typeface="+mj-lt"/>
                </a:rPr>
                <a:t> insert a chart</a:t>
              </a:r>
              <a:endParaRPr lang="en-GB" sz="1800" dirty="0">
                <a:solidFill>
                  <a:srgbClr val="333333"/>
                </a:solidFill>
                <a:latin typeface="+mj-lt"/>
              </a:endParaRPr>
            </a:p>
          </p:txBody>
        </p:sp>
        <p:sp>
          <p:nvSpPr>
            <p:cNvPr id="40" name="Rectangle 39">
              <a:extLst>
                <a:ext uri="{FF2B5EF4-FFF2-40B4-BE49-F238E27FC236}">
                  <a16:creationId xmlns:a16="http://schemas.microsoft.com/office/drawing/2014/main" id="{E1B800A5-228F-48A3-9308-40E15381103E}"/>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grpSp>
      <p:grpSp>
        <p:nvGrpSpPr>
          <p:cNvPr id="41" name="Group 40">
            <a:extLst>
              <a:ext uri="{FF2B5EF4-FFF2-40B4-BE49-F238E27FC236}">
                <a16:creationId xmlns:a16="http://schemas.microsoft.com/office/drawing/2014/main" id="{471A528C-E036-4A4E-AFF9-E3FED6ABB882}"/>
              </a:ext>
            </a:extLst>
          </p:cNvPr>
          <p:cNvGrpSpPr/>
          <p:nvPr userDrawn="1"/>
        </p:nvGrpSpPr>
        <p:grpSpPr>
          <a:xfrm>
            <a:off x="-3646304" y="2"/>
            <a:ext cx="3507559" cy="1698172"/>
            <a:chOff x="838199" y="1150070"/>
            <a:chExt cx="3507558" cy="1698171"/>
          </a:xfrm>
          <a:solidFill>
            <a:schemeClr val="tx1"/>
          </a:solidFill>
        </p:grpSpPr>
        <p:sp>
          <p:nvSpPr>
            <p:cNvPr id="42" name="Rectangle 41">
              <a:extLst>
                <a:ext uri="{FF2B5EF4-FFF2-40B4-BE49-F238E27FC236}">
                  <a16:creationId xmlns:a16="http://schemas.microsoft.com/office/drawing/2014/main" id="{343E7F04-8E94-4DA2-8156-14F5F151EEBC}"/>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3" name="TextBox 42">
              <a:extLst>
                <a:ext uri="{FF2B5EF4-FFF2-40B4-BE49-F238E27FC236}">
                  <a16:creationId xmlns:a16="http://schemas.microsoft.com/office/drawing/2014/main" id="{B5B5106F-33D4-4416-AA29-A1DAEFEDFC6D}"/>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background colour</a:t>
              </a:r>
            </a:p>
          </p:txBody>
        </p:sp>
        <p:sp>
          <p:nvSpPr>
            <p:cNvPr id="44" name="Rectangle 43">
              <a:extLst>
                <a:ext uri="{FF2B5EF4-FFF2-40B4-BE49-F238E27FC236}">
                  <a16:creationId xmlns:a16="http://schemas.microsoft.com/office/drawing/2014/main" id="{055B9153-D7EB-42A5-871C-5B82318A429D}"/>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5" name="TextBox 44">
              <a:extLst>
                <a:ext uri="{FF2B5EF4-FFF2-40B4-BE49-F238E27FC236}">
                  <a16:creationId xmlns:a16="http://schemas.microsoft.com/office/drawing/2014/main" id="{19255E8C-BF57-4BD3-9319-BBB0D66D360F}"/>
                </a:ext>
              </a:extLst>
            </p:cNvPr>
            <p:cNvSpPr txBox="1"/>
            <p:nvPr/>
          </p:nvSpPr>
          <p:spPr>
            <a:xfrm>
              <a:off x="838199" y="1867807"/>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slide and click</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6" name="TextBox 45">
              <a:extLst>
                <a:ext uri="{FF2B5EF4-FFF2-40B4-BE49-F238E27FC236}">
                  <a16:creationId xmlns:a16="http://schemas.microsoft.com/office/drawing/2014/main" id="{0933570F-1143-451E-B66B-CFF5476863F3}"/>
                </a:ext>
              </a:extLst>
            </p:cNvPr>
            <p:cNvSpPr txBox="1"/>
            <p:nvPr/>
          </p:nvSpPr>
          <p:spPr>
            <a:xfrm>
              <a:off x="838199" y="2415081"/>
              <a:ext cx="3507557" cy="307777"/>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Under </a:t>
              </a:r>
              <a:r>
                <a:rPr lang="en-GB" sz="1400" b="1" dirty="0">
                  <a:solidFill>
                    <a:srgbClr val="333333"/>
                  </a:solidFill>
                </a:rPr>
                <a:t>Solid Fill</a:t>
              </a:r>
              <a:r>
                <a:rPr lang="en-GB" sz="1400" dirty="0">
                  <a:solidFill>
                    <a:srgbClr val="333333"/>
                  </a:solidFill>
                </a:rPr>
                <a:t>, choose the desired colour.</a:t>
              </a:r>
            </a:p>
          </p:txBody>
        </p:sp>
      </p:grpSp>
      <p:sp>
        <p:nvSpPr>
          <p:cNvPr id="47" name="Text Placeholder 30">
            <a:extLst>
              <a:ext uri="{FF2B5EF4-FFF2-40B4-BE49-F238E27FC236}">
                <a16:creationId xmlns:a16="http://schemas.microsoft.com/office/drawing/2014/main" id="{EAB9607A-C6AA-4E51-B7D8-12BAD964DC8A}"/>
              </a:ext>
            </a:extLst>
          </p:cNvPr>
          <p:cNvSpPr>
            <a:spLocks noGrp="1"/>
          </p:cNvSpPr>
          <p:nvPr>
            <p:ph type="body" sz="quarter" idx="31"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49" name="Text Placeholder 18">
            <a:extLst>
              <a:ext uri="{FF2B5EF4-FFF2-40B4-BE49-F238E27FC236}">
                <a16:creationId xmlns:a16="http://schemas.microsoft.com/office/drawing/2014/main" id="{CF8FEBA7-9E9B-4581-8D9C-B1C4F4FEC1A8}"/>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113534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9C32-CEE3-4CE5-8AD8-324DDBBE8617}"/>
              </a:ext>
            </a:extLst>
          </p:cNvPr>
          <p:cNvSpPr>
            <a:spLocks noGrp="1"/>
          </p:cNvSpPr>
          <p:nvPr>
            <p:ph type="title" hasCustomPrompt="1"/>
          </p:nvPr>
        </p:nvSpPr>
        <p:spPr>
          <a:xfrm>
            <a:off x="318839" y="1022685"/>
            <a:ext cx="3148261" cy="2082465"/>
          </a:xfrm>
        </p:spPr>
        <p:txBody>
          <a:bodyPr/>
          <a:lstStyle>
            <a:lvl1pPr>
              <a:defRPr>
                <a:solidFill>
                  <a:srgbClr val="83005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12BEC796-3F00-462B-B91C-ADDB5EA04F4E}"/>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3C187B7D-709A-4AC6-8901-00F774FECEB5}"/>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CA2FC182-B28C-41F4-A2ED-2DE57F3F35C1}"/>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8" name="Straight Connector 7">
            <a:extLst>
              <a:ext uri="{FF2B5EF4-FFF2-40B4-BE49-F238E27FC236}">
                <a16:creationId xmlns:a16="http://schemas.microsoft.com/office/drawing/2014/main" id="{A2D241FF-5015-4F87-8EBC-284413876141}"/>
              </a:ext>
            </a:extLst>
          </p:cNvPr>
          <p:cNvCxnSpPr/>
          <p:nvPr/>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3">
            <a:extLst>
              <a:ext uri="{FF2B5EF4-FFF2-40B4-BE49-F238E27FC236}">
                <a16:creationId xmlns:a16="http://schemas.microsoft.com/office/drawing/2014/main" id="{7073FB3F-D06E-452D-B3DD-F8662B558FB1}"/>
              </a:ext>
            </a:extLst>
          </p:cNvPr>
          <p:cNvSpPr>
            <a:spLocks noGrp="1"/>
          </p:cNvSpPr>
          <p:nvPr>
            <p:ph type="body" sz="quarter" idx="14" hasCustomPrompt="1"/>
          </p:nvPr>
        </p:nvSpPr>
        <p:spPr>
          <a:xfrm>
            <a:off x="4279262" y="1052299"/>
            <a:ext cx="1205127" cy="1205127"/>
          </a:xfrm>
          <a:prstGeom prst="ellipse">
            <a:avLst/>
          </a:prstGeom>
          <a:solidFill>
            <a:srgbClr val="D0006F"/>
          </a:solidFill>
        </p:spPr>
        <p:txBody>
          <a:bodyPr lIns="0" rIns="0" bIns="0" anchor="ctr"/>
          <a:lstStyle>
            <a:lvl1pPr algn="ctr">
              <a:defRPr sz="8000" b="1">
                <a:solidFill>
                  <a:schemeClr val="bg1"/>
                </a:solidFill>
                <a:latin typeface="Arial" panose="020B0604020202020204" pitchFamily="34" charset="0"/>
                <a:cs typeface="Arial" panose="020B0604020202020204" pitchFamily="34" charset="0"/>
              </a:defRPr>
            </a:lvl1pPr>
          </a:lstStyle>
          <a:p>
            <a:pPr lvl="0"/>
            <a:r>
              <a:rPr lang="en-GB"/>
              <a:t>1</a:t>
            </a:r>
          </a:p>
        </p:txBody>
      </p:sp>
      <p:sp>
        <p:nvSpPr>
          <p:cNvPr id="11" name="Text Placeholder 13">
            <a:extLst>
              <a:ext uri="{FF2B5EF4-FFF2-40B4-BE49-F238E27FC236}">
                <a16:creationId xmlns:a16="http://schemas.microsoft.com/office/drawing/2014/main" id="{A3957BBE-1320-4A34-AFC3-6A55475C813E}"/>
              </a:ext>
            </a:extLst>
          </p:cNvPr>
          <p:cNvSpPr>
            <a:spLocks noGrp="1"/>
          </p:cNvSpPr>
          <p:nvPr>
            <p:ph type="body" sz="quarter" idx="15" hasCustomPrompt="1"/>
          </p:nvPr>
        </p:nvSpPr>
        <p:spPr>
          <a:xfrm>
            <a:off x="4279262" y="2981498"/>
            <a:ext cx="1205127" cy="1205127"/>
          </a:xfrm>
          <a:prstGeom prst="ellipse">
            <a:avLst/>
          </a:prstGeom>
          <a:solidFill>
            <a:schemeClr val="accent5"/>
          </a:solidFill>
        </p:spPr>
        <p:txBody>
          <a:bodyPr lIns="0" rIns="0" bIns="0" anchor="ctr"/>
          <a:lstStyle>
            <a:lvl1pPr algn="ctr">
              <a:defRPr sz="8000" b="1">
                <a:solidFill>
                  <a:schemeClr val="bg1"/>
                </a:solidFill>
                <a:latin typeface="Arial" panose="020B0604020202020204" pitchFamily="34" charset="0"/>
                <a:cs typeface="Arial" panose="020B0604020202020204" pitchFamily="34" charset="0"/>
              </a:defRPr>
            </a:lvl1pPr>
          </a:lstStyle>
          <a:p>
            <a:pPr lvl="0"/>
            <a:r>
              <a:rPr lang="en-GB"/>
              <a:t>2</a:t>
            </a:r>
          </a:p>
        </p:txBody>
      </p:sp>
      <p:sp>
        <p:nvSpPr>
          <p:cNvPr id="12" name="Text Placeholder 13">
            <a:extLst>
              <a:ext uri="{FF2B5EF4-FFF2-40B4-BE49-F238E27FC236}">
                <a16:creationId xmlns:a16="http://schemas.microsoft.com/office/drawing/2014/main" id="{AAB22DEC-0654-4BF3-9DD6-5D779C248906}"/>
              </a:ext>
            </a:extLst>
          </p:cNvPr>
          <p:cNvSpPr>
            <a:spLocks noGrp="1"/>
          </p:cNvSpPr>
          <p:nvPr>
            <p:ph type="body" sz="quarter" idx="16" hasCustomPrompt="1"/>
          </p:nvPr>
        </p:nvSpPr>
        <p:spPr>
          <a:xfrm>
            <a:off x="4279262" y="4910697"/>
            <a:ext cx="1205127" cy="1205127"/>
          </a:xfrm>
          <a:prstGeom prst="ellipse">
            <a:avLst/>
          </a:prstGeom>
          <a:solidFill>
            <a:srgbClr val="C4D600"/>
          </a:solidFill>
        </p:spPr>
        <p:txBody>
          <a:bodyPr lIns="0" rIns="0" bIns="0" anchor="ctr"/>
          <a:lstStyle>
            <a:lvl1pPr algn="ctr">
              <a:defRPr sz="8000" b="1">
                <a:solidFill>
                  <a:schemeClr val="bg1"/>
                </a:solidFill>
                <a:latin typeface="Arial" panose="020B0604020202020204" pitchFamily="34" charset="0"/>
                <a:cs typeface="Arial" panose="020B0604020202020204" pitchFamily="34" charset="0"/>
              </a:defRPr>
            </a:lvl1pPr>
          </a:lstStyle>
          <a:p>
            <a:pPr lvl="0"/>
            <a:r>
              <a:rPr lang="en-GB"/>
              <a:t>3</a:t>
            </a:r>
          </a:p>
        </p:txBody>
      </p:sp>
      <p:grpSp>
        <p:nvGrpSpPr>
          <p:cNvPr id="17" name="Group 16">
            <a:extLst>
              <a:ext uri="{FF2B5EF4-FFF2-40B4-BE49-F238E27FC236}">
                <a16:creationId xmlns:a16="http://schemas.microsoft.com/office/drawing/2014/main" id="{F72272CB-8DD8-41FE-9719-87C1060643DC}"/>
              </a:ext>
            </a:extLst>
          </p:cNvPr>
          <p:cNvGrpSpPr/>
          <p:nvPr/>
        </p:nvGrpSpPr>
        <p:grpSpPr>
          <a:xfrm>
            <a:off x="-3721608" y="1"/>
            <a:ext cx="3507559" cy="1958643"/>
            <a:chOff x="838199" y="1150070"/>
            <a:chExt cx="3507558" cy="1958642"/>
          </a:xfrm>
          <a:solidFill>
            <a:schemeClr val="tx1"/>
          </a:solidFill>
        </p:grpSpPr>
        <p:sp>
          <p:nvSpPr>
            <p:cNvPr id="18" name="Rectangle 17">
              <a:extLst>
                <a:ext uri="{FF2B5EF4-FFF2-40B4-BE49-F238E27FC236}">
                  <a16:creationId xmlns:a16="http://schemas.microsoft.com/office/drawing/2014/main" id="{3175D445-8F2E-4681-B748-AC245530E7FD}"/>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9" name="TextBox 18">
              <a:extLst>
                <a:ext uri="{FF2B5EF4-FFF2-40B4-BE49-F238E27FC236}">
                  <a16:creationId xmlns:a16="http://schemas.microsoft.com/office/drawing/2014/main" id="{3B78BAEE-103D-488C-97E2-BB2C19C25E34}"/>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0" name="Rectangle 19">
              <a:extLst>
                <a:ext uri="{FF2B5EF4-FFF2-40B4-BE49-F238E27FC236}">
                  <a16:creationId xmlns:a16="http://schemas.microsoft.com/office/drawing/2014/main" id="{CD98AEBD-2BC4-4774-BD20-2B64CF5D4C0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1" name="TextBox 20">
              <a:extLst>
                <a:ext uri="{FF2B5EF4-FFF2-40B4-BE49-F238E27FC236}">
                  <a16:creationId xmlns:a16="http://schemas.microsoft.com/office/drawing/2014/main" id="{41C4172D-5194-408B-B75E-65CB8E746B5E}"/>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22" name="TextBox 21">
              <a:extLst>
                <a:ext uri="{FF2B5EF4-FFF2-40B4-BE49-F238E27FC236}">
                  <a16:creationId xmlns:a16="http://schemas.microsoft.com/office/drawing/2014/main" id="{2742B42E-0383-4418-9EB7-2717630E38BD}"/>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cxnSp>
        <p:nvCxnSpPr>
          <p:cNvPr id="23" name="Straight Connector 22">
            <a:extLst>
              <a:ext uri="{FF2B5EF4-FFF2-40B4-BE49-F238E27FC236}">
                <a16:creationId xmlns:a16="http://schemas.microsoft.com/office/drawing/2014/main" id="{1B2C9E55-D3CE-4266-A10F-98F56136875A}"/>
              </a:ext>
            </a:extLst>
          </p:cNvPr>
          <p:cNvCxnSpPr/>
          <p:nvPr userDrawn="1"/>
        </p:nvCxnSpPr>
        <p:spPr>
          <a:xfrm>
            <a:off x="3534771" y="1071350"/>
            <a:ext cx="0" cy="51383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DF3C1FB-5891-4F2D-B007-57209C3DB48B}"/>
              </a:ext>
            </a:extLst>
          </p:cNvPr>
          <p:cNvGrpSpPr/>
          <p:nvPr userDrawn="1"/>
        </p:nvGrpSpPr>
        <p:grpSpPr>
          <a:xfrm>
            <a:off x="-3721608" y="1"/>
            <a:ext cx="3507559" cy="1958643"/>
            <a:chOff x="838199" y="1150070"/>
            <a:chExt cx="3507558" cy="1958642"/>
          </a:xfrm>
          <a:solidFill>
            <a:schemeClr val="tx1"/>
          </a:solidFill>
        </p:grpSpPr>
        <p:sp>
          <p:nvSpPr>
            <p:cNvPr id="25" name="Rectangle 24">
              <a:extLst>
                <a:ext uri="{FF2B5EF4-FFF2-40B4-BE49-F238E27FC236}">
                  <a16:creationId xmlns:a16="http://schemas.microsoft.com/office/drawing/2014/main" id="{821B162A-77F5-4B13-B75E-44AEB206C374}"/>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6" name="TextBox 25">
              <a:extLst>
                <a:ext uri="{FF2B5EF4-FFF2-40B4-BE49-F238E27FC236}">
                  <a16:creationId xmlns:a16="http://schemas.microsoft.com/office/drawing/2014/main" id="{AC978180-DE5D-4DC1-B419-00EF81F53213}"/>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7" name="Rectangle 26">
              <a:extLst>
                <a:ext uri="{FF2B5EF4-FFF2-40B4-BE49-F238E27FC236}">
                  <a16:creationId xmlns:a16="http://schemas.microsoft.com/office/drawing/2014/main" id="{0A2DEFBF-713B-4EAF-94BC-CF2E3365BDFB}"/>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8" name="TextBox 27">
              <a:extLst>
                <a:ext uri="{FF2B5EF4-FFF2-40B4-BE49-F238E27FC236}">
                  <a16:creationId xmlns:a16="http://schemas.microsoft.com/office/drawing/2014/main" id="{FA5A769E-B393-4FBB-B67A-0DF0C894F4B6}"/>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29" name="TextBox 28">
              <a:extLst>
                <a:ext uri="{FF2B5EF4-FFF2-40B4-BE49-F238E27FC236}">
                  <a16:creationId xmlns:a16="http://schemas.microsoft.com/office/drawing/2014/main" id="{A280401F-DC17-4FD3-8EFD-0DA2F99CDA55}"/>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sp>
        <p:nvSpPr>
          <p:cNvPr id="30" name="Text Placeholder 13">
            <a:extLst>
              <a:ext uri="{FF2B5EF4-FFF2-40B4-BE49-F238E27FC236}">
                <a16:creationId xmlns:a16="http://schemas.microsoft.com/office/drawing/2014/main" id="{D529AC16-7895-4D49-B666-D1327E8CB752}"/>
              </a:ext>
            </a:extLst>
          </p:cNvPr>
          <p:cNvSpPr>
            <a:spLocks noGrp="1"/>
          </p:cNvSpPr>
          <p:nvPr>
            <p:ph type="body" sz="quarter" idx="17" hasCustomPrompt="1"/>
          </p:nvPr>
        </p:nvSpPr>
        <p:spPr>
          <a:xfrm>
            <a:off x="5595937" y="1052408"/>
            <a:ext cx="4805363" cy="1204913"/>
          </a:xfrm>
        </p:spPr>
        <p:txBody>
          <a:bodyPr anchor="ctr"/>
          <a:lstStyle>
            <a:lvl1pPr>
              <a:defRPr sz="3200"/>
            </a:lvl1pPr>
            <a:lvl2pPr>
              <a:defRPr sz="2400"/>
            </a:lvl2pPr>
            <a:lvl3pPr>
              <a:defRPr sz="2000"/>
            </a:lvl3pPr>
            <a:lvl4pPr>
              <a:defRPr sz="1800"/>
            </a:lvl4pPr>
            <a:lvl5pPr>
              <a:defRPr sz="1800"/>
            </a:lvl5pPr>
          </a:lstStyle>
          <a:p>
            <a:pPr lvl="0"/>
            <a:r>
              <a:rPr lang="en-US"/>
              <a:t>Enter text here</a:t>
            </a:r>
          </a:p>
        </p:txBody>
      </p:sp>
      <p:sp>
        <p:nvSpPr>
          <p:cNvPr id="31" name="Text Placeholder 13">
            <a:extLst>
              <a:ext uri="{FF2B5EF4-FFF2-40B4-BE49-F238E27FC236}">
                <a16:creationId xmlns:a16="http://schemas.microsoft.com/office/drawing/2014/main" id="{7FB022E6-1EE7-45C9-9541-B98943D442AC}"/>
              </a:ext>
            </a:extLst>
          </p:cNvPr>
          <p:cNvSpPr>
            <a:spLocks noGrp="1"/>
          </p:cNvSpPr>
          <p:nvPr>
            <p:ph type="body" sz="quarter" idx="18" hasCustomPrompt="1"/>
          </p:nvPr>
        </p:nvSpPr>
        <p:spPr>
          <a:xfrm>
            <a:off x="5595937" y="2981499"/>
            <a:ext cx="4805363" cy="1204913"/>
          </a:xfrm>
        </p:spPr>
        <p:txBody>
          <a:bodyPr anchor="ctr"/>
          <a:lstStyle>
            <a:lvl1pPr>
              <a:defRPr sz="3200"/>
            </a:lvl1pPr>
            <a:lvl2pPr>
              <a:defRPr sz="2400"/>
            </a:lvl2pPr>
            <a:lvl3pPr>
              <a:defRPr sz="2000"/>
            </a:lvl3pPr>
            <a:lvl4pPr>
              <a:defRPr sz="1800"/>
            </a:lvl4pPr>
            <a:lvl5pPr>
              <a:defRPr sz="1800"/>
            </a:lvl5pPr>
          </a:lstStyle>
          <a:p>
            <a:pPr lvl="0"/>
            <a:r>
              <a:rPr lang="en-US"/>
              <a:t>Enter text here</a:t>
            </a:r>
          </a:p>
        </p:txBody>
      </p:sp>
      <p:sp>
        <p:nvSpPr>
          <p:cNvPr id="32" name="Text Placeholder 13">
            <a:extLst>
              <a:ext uri="{FF2B5EF4-FFF2-40B4-BE49-F238E27FC236}">
                <a16:creationId xmlns:a16="http://schemas.microsoft.com/office/drawing/2014/main" id="{1C65D2DA-FD84-4A56-8CB1-4F2AB834059C}"/>
              </a:ext>
            </a:extLst>
          </p:cNvPr>
          <p:cNvSpPr>
            <a:spLocks noGrp="1"/>
          </p:cNvSpPr>
          <p:nvPr>
            <p:ph type="body" sz="quarter" idx="19" hasCustomPrompt="1"/>
          </p:nvPr>
        </p:nvSpPr>
        <p:spPr>
          <a:xfrm>
            <a:off x="5595937" y="4910592"/>
            <a:ext cx="4805363" cy="1204913"/>
          </a:xfrm>
        </p:spPr>
        <p:txBody>
          <a:bodyPr anchor="ctr"/>
          <a:lstStyle>
            <a:lvl1pPr>
              <a:defRPr sz="3200"/>
            </a:lvl1pPr>
            <a:lvl2pPr>
              <a:defRPr sz="2400"/>
            </a:lvl2pPr>
            <a:lvl3pPr>
              <a:defRPr sz="2000"/>
            </a:lvl3pPr>
            <a:lvl4pPr>
              <a:defRPr sz="1800"/>
            </a:lvl4pPr>
            <a:lvl5pPr>
              <a:defRPr sz="1800"/>
            </a:lvl5pPr>
          </a:lstStyle>
          <a:p>
            <a:pPr lvl="0"/>
            <a:r>
              <a:rPr lang="en-US"/>
              <a:t>Enter text here</a:t>
            </a:r>
          </a:p>
        </p:txBody>
      </p:sp>
      <p:sp>
        <p:nvSpPr>
          <p:cNvPr id="33" name="Text Placeholder 18">
            <a:extLst>
              <a:ext uri="{FF2B5EF4-FFF2-40B4-BE49-F238E27FC236}">
                <a16:creationId xmlns:a16="http://schemas.microsoft.com/office/drawing/2014/main" id="{67B8E82B-1332-46C6-8C1A-E326C0E438CD}"/>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130158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318839" y="1022686"/>
            <a:ext cx="3148259" cy="1920540"/>
          </a:xfrm>
        </p:spPr>
        <p:txBody>
          <a:bodyPr/>
          <a:lstStyle>
            <a:lvl1pPr>
              <a:defRPr>
                <a:solidFill>
                  <a:srgbClr val="83005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a:cxnSpLocks/>
          </p:cNvCxnSpPr>
          <p:nvPr/>
        </p:nvCxnSpPr>
        <p:spPr>
          <a:xfrm>
            <a:off x="4143997" y="4858247"/>
            <a:ext cx="0" cy="13514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FCB426-B966-4E6D-8F07-084D762D101F}"/>
              </a:ext>
            </a:extLst>
          </p:cNvPr>
          <p:cNvCxnSpPr>
            <a:cxnSpLocks/>
          </p:cNvCxnSpPr>
          <p:nvPr/>
        </p:nvCxnSpPr>
        <p:spPr>
          <a:xfrm>
            <a:off x="8008907" y="4858247"/>
            <a:ext cx="0" cy="13514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Picture Placeholder 25">
            <a:extLst>
              <a:ext uri="{FF2B5EF4-FFF2-40B4-BE49-F238E27FC236}">
                <a16:creationId xmlns:a16="http://schemas.microsoft.com/office/drawing/2014/main" id="{4E2FB9D1-1834-45D8-958D-0A8DD312C1F3}"/>
              </a:ext>
            </a:extLst>
          </p:cNvPr>
          <p:cNvSpPr>
            <a:spLocks noGrp="1"/>
          </p:cNvSpPr>
          <p:nvPr>
            <p:ph type="pic" sz="quarter" idx="17" hasCustomPrompt="1"/>
          </p:nvPr>
        </p:nvSpPr>
        <p:spPr>
          <a:xfrm>
            <a:off x="7132320" y="1"/>
            <a:ext cx="5059680" cy="4602299"/>
          </a:xfrm>
          <a:custGeom>
            <a:avLst/>
            <a:gdLst>
              <a:gd name="connsiteX0" fmla="*/ 499069 w 5059680"/>
              <a:gd name="connsiteY0" fmla="*/ 0 h 4602299"/>
              <a:gd name="connsiteX1" fmla="*/ 5059680 w 5059680"/>
              <a:gd name="connsiteY1" fmla="*/ 0 h 4602299"/>
              <a:gd name="connsiteX2" fmla="*/ 5059680 w 5059680"/>
              <a:gd name="connsiteY2" fmla="*/ 3725490 h 4602299"/>
              <a:gd name="connsiteX3" fmla="*/ 5050306 w 5059680"/>
              <a:gd name="connsiteY3" fmla="*/ 3735804 h 4602299"/>
              <a:gd name="connsiteX4" fmla="*/ 2958401 w 5059680"/>
              <a:gd name="connsiteY4" fmla="*/ 4602299 h 4602299"/>
              <a:gd name="connsiteX5" fmla="*/ 0 w 5059680"/>
              <a:gd name="connsiteY5" fmla="*/ 1643898 h 4602299"/>
              <a:gd name="connsiteX6" fmla="*/ 357063 w 5059680"/>
              <a:gd name="connsiteY6" fmla="*/ 233748 h 460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9680" h="4602299">
                <a:moveTo>
                  <a:pt x="499069" y="0"/>
                </a:moveTo>
                <a:lnTo>
                  <a:pt x="5059680" y="0"/>
                </a:lnTo>
                <a:lnTo>
                  <a:pt x="5059680" y="3725490"/>
                </a:lnTo>
                <a:lnTo>
                  <a:pt x="5050306" y="3735804"/>
                </a:lnTo>
                <a:cubicBezTo>
                  <a:pt x="4514941" y="4271169"/>
                  <a:pt x="3775341" y="4602299"/>
                  <a:pt x="2958401" y="4602299"/>
                </a:cubicBezTo>
                <a:cubicBezTo>
                  <a:pt x="1324521" y="4602299"/>
                  <a:pt x="0" y="3277778"/>
                  <a:pt x="0" y="1643898"/>
                </a:cubicBezTo>
                <a:cubicBezTo>
                  <a:pt x="0" y="1133311"/>
                  <a:pt x="129348" y="652934"/>
                  <a:pt x="357063" y="233748"/>
                </a:cubicBezTo>
                <a:close/>
              </a:path>
            </a:pathLst>
          </a:custGeom>
          <a:solidFill>
            <a:srgbClr val="9DB0AC"/>
          </a:solidFill>
        </p:spPr>
        <p:txBody>
          <a:bodyPr wrap="square" anchor="ctr">
            <a:noAutofit/>
          </a:bodyPr>
          <a:lstStyle>
            <a:lvl1pPr algn="ctr">
              <a:defRPr/>
            </a:lvl1pPr>
          </a:lstStyle>
          <a:p>
            <a:r>
              <a:rPr lang="en-GB" dirty="0"/>
              <a:t>Click icon to insert image</a:t>
            </a:r>
          </a:p>
        </p:txBody>
      </p:sp>
      <p:sp>
        <p:nvSpPr>
          <p:cNvPr id="12" name="Text Placeholder 6">
            <a:extLst>
              <a:ext uri="{FF2B5EF4-FFF2-40B4-BE49-F238E27FC236}">
                <a16:creationId xmlns:a16="http://schemas.microsoft.com/office/drawing/2014/main" id="{E79FD67B-050E-45D6-8652-3F865B1D564A}"/>
              </a:ext>
            </a:extLst>
          </p:cNvPr>
          <p:cNvSpPr>
            <a:spLocks noGrp="1"/>
          </p:cNvSpPr>
          <p:nvPr>
            <p:ph type="body" sz="quarter" idx="18" hasCustomPrompt="1"/>
          </p:nvPr>
        </p:nvSpPr>
        <p:spPr>
          <a:xfrm>
            <a:off x="318839" y="4736694"/>
            <a:ext cx="3343447" cy="418780"/>
          </a:xfrm>
        </p:spPr>
        <p:txBody>
          <a:bodyPr anchor="ctr"/>
          <a:lstStyle>
            <a:lvl1pPr>
              <a:defRPr sz="1800">
                <a:solidFill>
                  <a:srgbClr val="830051"/>
                </a:solidFill>
                <a:latin typeface="+mj-lt"/>
              </a:defRPr>
            </a:lvl1pPr>
          </a:lstStyle>
          <a:p>
            <a:pPr lvl="0"/>
            <a:r>
              <a:rPr lang="en-US"/>
              <a:t>Enter subtitle here</a:t>
            </a:r>
            <a:endParaRPr lang="en-GB"/>
          </a:p>
        </p:txBody>
      </p:sp>
      <p:sp>
        <p:nvSpPr>
          <p:cNvPr id="17" name="Text Placeholder 12">
            <a:extLst>
              <a:ext uri="{FF2B5EF4-FFF2-40B4-BE49-F238E27FC236}">
                <a16:creationId xmlns:a16="http://schemas.microsoft.com/office/drawing/2014/main" id="{6962EFA7-2540-4ED5-8F19-B0B753CB846E}"/>
              </a:ext>
            </a:extLst>
          </p:cNvPr>
          <p:cNvSpPr>
            <a:spLocks noGrp="1"/>
          </p:cNvSpPr>
          <p:nvPr>
            <p:ph type="body" sz="quarter" idx="26" hasCustomPrompt="1"/>
          </p:nvPr>
        </p:nvSpPr>
        <p:spPr>
          <a:xfrm>
            <a:off x="318839" y="5190310"/>
            <a:ext cx="3343452" cy="1064647"/>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6">
            <a:extLst>
              <a:ext uri="{FF2B5EF4-FFF2-40B4-BE49-F238E27FC236}">
                <a16:creationId xmlns:a16="http://schemas.microsoft.com/office/drawing/2014/main" id="{071D9123-F999-4EF9-8D78-99EE5CC170AF}"/>
              </a:ext>
            </a:extLst>
          </p:cNvPr>
          <p:cNvSpPr>
            <a:spLocks noGrp="1"/>
          </p:cNvSpPr>
          <p:nvPr>
            <p:ph type="body" sz="quarter" idx="27" hasCustomPrompt="1"/>
          </p:nvPr>
        </p:nvSpPr>
        <p:spPr>
          <a:xfrm>
            <a:off x="4313310" y="4736694"/>
            <a:ext cx="3343447" cy="418780"/>
          </a:xfrm>
        </p:spPr>
        <p:txBody>
          <a:bodyPr anchor="ctr"/>
          <a:lstStyle>
            <a:lvl1pPr>
              <a:defRPr sz="1800">
                <a:solidFill>
                  <a:srgbClr val="830051"/>
                </a:solidFill>
                <a:latin typeface="+mj-lt"/>
              </a:defRPr>
            </a:lvl1pPr>
          </a:lstStyle>
          <a:p>
            <a:pPr lvl="0"/>
            <a:r>
              <a:rPr lang="en-US"/>
              <a:t>Enter subtitle here</a:t>
            </a:r>
            <a:endParaRPr lang="en-GB"/>
          </a:p>
        </p:txBody>
      </p:sp>
      <p:sp>
        <p:nvSpPr>
          <p:cNvPr id="19" name="Text Placeholder 12">
            <a:extLst>
              <a:ext uri="{FF2B5EF4-FFF2-40B4-BE49-F238E27FC236}">
                <a16:creationId xmlns:a16="http://schemas.microsoft.com/office/drawing/2014/main" id="{77E65A2C-71C7-4314-8121-9532974E9094}"/>
              </a:ext>
            </a:extLst>
          </p:cNvPr>
          <p:cNvSpPr>
            <a:spLocks noGrp="1"/>
          </p:cNvSpPr>
          <p:nvPr>
            <p:ph type="body" sz="quarter" idx="28" hasCustomPrompt="1"/>
          </p:nvPr>
        </p:nvSpPr>
        <p:spPr>
          <a:xfrm>
            <a:off x="4313311" y="5190310"/>
            <a:ext cx="3343452" cy="1064647"/>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6">
            <a:extLst>
              <a:ext uri="{FF2B5EF4-FFF2-40B4-BE49-F238E27FC236}">
                <a16:creationId xmlns:a16="http://schemas.microsoft.com/office/drawing/2014/main" id="{8B9BD461-7CD3-4145-9E8E-18F46176C5B8}"/>
              </a:ext>
            </a:extLst>
          </p:cNvPr>
          <p:cNvSpPr>
            <a:spLocks noGrp="1"/>
          </p:cNvSpPr>
          <p:nvPr>
            <p:ph type="body" sz="quarter" idx="29" hasCustomPrompt="1"/>
          </p:nvPr>
        </p:nvSpPr>
        <p:spPr>
          <a:xfrm>
            <a:off x="8189207" y="4730366"/>
            <a:ext cx="3343447" cy="418780"/>
          </a:xfrm>
        </p:spPr>
        <p:txBody>
          <a:bodyPr anchor="ctr"/>
          <a:lstStyle>
            <a:lvl1pPr>
              <a:defRPr sz="1800">
                <a:solidFill>
                  <a:srgbClr val="830051"/>
                </a:solidFill>
                <a:latin typeface="+mj-lt"/>
              </a:defRPr>
            </a:lvl1pPr>
          </a:lstStyle>
          <a:p>
            <a:pPr lvl="0"/>
            <a:r>
              <a:rPr lang="en-US"/>
              <a:t>Enter subtitle here</a:t>
            </a:r>
            <a:endParaRPr lang="en-GB"/>
          </a:p>
        </p:txBody>
      </p:sp>
      <p:sp>
        <p:nvSpPr>
          <p:cNvPr id="21" name="Text Placeholder 12">
            <a:extLst>
              <a:ext uri="{FF2B5EF4-FFF2-40B4-BE49-F238E27FC236}">
                <a16:creationId xmlns:a16="http://schemas.microsoft.com/office/drawing/2014/main" id="{83CBB8E8-B7A0-4C96-BB07-D791BC938519}"/>
              </a:ext>
            </a:extLst>
          </p:cNvPr>
          <p:cNvSpPr>
            <a:spLocks noGrp="1"/>
          </p:cNvSpPr>
          <p:nvPr>
            <p:ph type="body" sz="quarter" idx="30" hasCustomPrompt="1"/>
          </p:nvPr>
        </p:nvSpPr>
        <p:spPr>
          <a:xfrm>
            <a:off x="8189207" y="5183982"/>
            <a:ext cx="3343452" cy="1064647"/>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2" name="Group 31">
            <a:extLst>
              <a:ext uri="{FF2B5EF4-FFF2-40B4-BE49-F238E27FC236}">
                <a16:creationId xmlns:a16="http://schemas.microsoft.com/office/drawing/2014/main" id="{AA21AEC4-E003-4970-A315-3FCBB0B76109}"/>
              </a:ext>
            </a:extLst>
          </p:cNvPr>
          <p:cNvGrpSpPr/>
          <p:nvPr/>
        </p:nvGrpSpPr>
        <p:grpSpPr>
          <a:xfrm>
            <a:off x="12353082" y="1"/>
            <a:ext cx="3507559" cy="4472103"/>
            <a:chOff x="838198" y="1150069"/>
            <a:chExt cx="3507559" cy="4472103"/>
          </a:xfrm>
        </p:grpSpPr>
        <p:sp>
          <p:nvSpPr>
            <p:cNvPr id="33" name="Rectangle 32">
              <a:extLst>
                <a:ext uri="{FF2B5EF4-FFF2-40B4-BE49-F238E27FC236}">
                  <a16:creationId xmlns:a16="http://schemas.microsoft.com/office/drawing/2014/main" id="{F59697F5-44E3-4A2F-9B75-97BF10C00A48}"/>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4" name="TextBox 33">
              <a:extLst>
                <a:ext uri="{FF2B5EF4-FFF2-40B4-BE49-F238E27FC236}">
                  <a16:creationId xmlns:a16="http://schemas.microsoft.com/office/drawing/2014/main" id="{E53F9F76-1533-4F73-9041-94CAF93C5E85}"/>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5" name="Rectangle 34">
              <a:extLst>
                <a:ext uri="{FF2B5EF4-FFF2-40B4-BE49-F238E27FC236}">
                  <a16:creationId xmlns:a16="http://schemas.microsoft.com/office/drawing/2014/main" id="{1D006764-9E43-4923-9A0C-3C8FE37E23F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6" name="TextBox 35">
              <a:extLst>
                <a:ext uri="{FF2B5EF4-FFF2-40B4-BE49-F238E27FC236}">
                  <a16:creationId xmlns:a16="http://schemas.microsoft.com/office/drawing/2014/main" id="{647862FA-63EE-45A7-B3C8-BFCD4679DFDF}"/>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7" name="TextBox 36">
              <a:extLst>
                <a:ext uri="{FF2B5EF4-FFF2-40B4-BE49-F238E27FC236}">
                  <a16:creationId xmlns:a16="http://schemas.microsoft.com/office/drawing/2014/main" id="{EF228280-BC71-4AD2-818C-B5A3CC4736E4}"/>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8" name="TextBox 37">
              <a:extLst>
                <a:ext uri="{FF2B5EF4-FFF2-40B4-BE49-F238E27FC236}">
                  <a16:creationId xmlns:a16="http://schemas.microsoft.com/office/drawing/2014/main" id="{0BC55536-66D5-4666-8D20-86E9219D583C}"/>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9" name="TextBox 38">
              <a:extLst>
                <a:ext uri="{FF2B5EF4-FFF2-40B4-BE49-F238E27FC236}">
                  <a16:creationId xmlns:a16="http://schemas.microsoft.com/office/drawing/2014/main" id="{29F299A4-E0EC-4D85-A512-4D20E1660307}"/>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0" name="TextBox 39">
              <a:extLst>
                <a:ext uri="{FF2B5EF4-FFF2-40B4-BE49-F238E27FC236}">
                  <a16:creationId xmlns:a16="http://schemas.microsoft.com/office/drawing/2014/main" id="{E07236D8-762C-47B7-9324-3DB68648F6B5}"/>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cxnSp>
        <p:nvCxnSpPr>
          <p:cNvPr id="25" name="Straight Connector 24">
            <a:extLst>
              <a:ext uri="{FF2B5EF4-FFF2-40B4-BE49-F238E27FC236}">
                <a16:creationId xmlns:a16="http://schemas.microsoft.com/office/drawing/2014/main" id="{5B2919FA-384A-4442-B2D8-2A37436008F2}"/>
              </a:ext>
            </a:extLst>
          </p:cNvPr>
          <p:cNvCxnSpPr>
            <a:cxnSpLocks/>
          </p:cNvCxnSpPr>
          <p:nvPr userDrawn="1"/>
        </p:nvCxnSpPr>
        <p:spPr>
          <a:xfrm>
            <a:off x="4143997" y="4858247"/>
            <a:ext cx="0" cy="13514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ED05BB-3452-4933-B10F-1012B8B45AD1}"/>
              </a:ext>
            </a:extLst>
          </p:cNvPr>
          <p:cNvCxnSpPr>
            <a:cxnSpLocks/>
          </p:cNvCxnSpPr>
          <p:nvPr userDrawn="1"/>
        </p:nvCxnSpPr>
        <p:spPr>
          <a:xfrm>
            <a:off x="8008907" y="4858247"/>
            <a:ext cx="0" cy="13514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A0DE046D-DB94-41D6-BBC3-11C708554142}"/>
              </a:ext>
            </a:extLst>
          </p:cNvPr>
          <p:cNvGrpSpPr/>
          <p:nvPr userDrawn="1"/>
        </p:nvGrpSpPr>
        <p:grpSpPr>
          <a:xfrm>
            <a:off x="12353082" y="1"/>
            <a:ext cx="3507559" cy="4472103"/>
            <a:chOff x="838198" y="1150069"/>
            <a:chExt cx="3507559" cy="4472103"/>
          </a:xfrm>
        </p:grpSpPr>
        <p:sp>
          <p:nvSpPr>
            <p:cNvPr id="29" name="Rectangle 28">
              <a:extLst>
                <a:ext uri="{FF2B5EF4-FFF2-40B4-BE49-F238E27FC236}">
                  <a16:creationId xmlns:a16="http://schemas.microsoft.com/office/drawing/2014/main" id="{3BE5A1B5-A1BB-44C8-A669-82C9EF336B1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0" name="TextBox 29">
              <a:extLst>
                <a:ext uri="{FF2B5EF4-FFF2-40B4-BE49-F238E27FC236}">
                  <a16:creationId xmlns:a16="http://schemas.microsoft.com/office/drawing/2014/main" id="{D8F6DE7B-CBD7-45E3-92EC-9E88D8BC535F}"/>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1" name="Rectangle 30">
              <a:extLst>
                <a:ext uri="{FF2B5EF4-FFF2-40B4-BE49-F238E27FC236}">
                  <a16:creationId xmlns:a16="http://schemas.microsoft.com/office/drawing/2014/main" id="{6A03DA32-A342-44F8-A2A0-D69CC57F1BB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1" name="TextBox 40">
              <a:extLst>
                <a:ext uri="{FF2B5EF4-FFF2-40B4-BE49-F238E27FC236}">
                  <a16:creationId xmlns:a16="http://schemas.microsoft.com/office/drawing/2014/main" id="{AC731BF3-7AC7-4EAB-AA4A-85A036121B5C}"/>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BC127BFC-428D-4CC5-9DA8-4F2873F387A7}"/>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E7620377-F94E-48B6-A6A4-6CA04565BA1F}"/>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4" name="TextBox 43">
              <a:extLst>
                <a:ext uri="{FF2B5EF4-FFF2-40B4-BE49-F238E27FC236}">
                  <a16:creationId xmlns:a16="http://schemas.microsoft.com/office/drawing/2014/main" id="{85B495C8-616E-4B13-857B-1335E1D6040A}"/>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5" name="TextBox 44">
              <a:extLst>
                <a:ext uri="{FF2B5EF4-FFF2-40B4-BE49-F238E27FC236}">
                  <a16:creationId xmlns:a16="http://schemas.microsoft.com/office/drawing/2014/main" id="{E5E22FC2-90F4-4A3B-8B4A-AB8451672B9E}"/>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6" name="Text Placeholder 18">
            <a:extLst>
              <a:ext uri="{FF2B5EF4-FFF2-40B4-BE49-F238E27FC236}">
                <a16:creationId xmlns:a16="http://schemas.microsoft.com/office/drawing/2014/main" id="{A0846BFE-3422-4E02-A2A4-5A6C35D11E9F}"/>
              </a:ext>
            </a:extLst>
          </p:cNvPr>
          <p:cNvSpPr>
            <a:spLocks noGrp="1"/>
          </p:cNvSpPr>
          <p:nvPr>
            <p:ph type="body" sz="quarter" idx="31"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5247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Point Bubb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F6E120-DD7C-409C-B40E-8D7148606646}"/>
              </a:ext>
            </a:extLst>
          </p:cNvPr>
          <p:cNvSpPr>
            <a:spLocks noGrp="1"/>
          </p:cNvSpPr>
          <p:nvPr>
            <p:ph type="body" sz="quarter" idx="19" hasCustomPrompt="1"/>
          </p:nvPr>
        </p:nvSpPr>
        <p:spPr>
          <a:xfrm>
            <a:off x="3984626" y="3839165"/>
            <a:ext cx="357188" cy="10800"/>
          </a:xfrm>
          <a:solidFill>
            <a:schemeClr val="tx2"/>
          </a:solidFill>
        </p:spPr>
        <p:txBody>
          <a:bodyPr/>
          <a:lstStyle/>
          <a:p>
            <a:pPr lvl="0"/>
            <a:r>
              <a:rPr lang="en-GB"/>
              <a:t> </a:t>
            </a:r>
          </a:p>
        </p:txBody>
      </p:sp>
      <p:sp>
        <p:nvSpPr>
          <p:cNvPr id="14" name="Text Placeholder 12">
            <a:extLst>
              <a:ext uri="{FF2B5EF4-FFF2-40B4-BE49-F238E27FC236}">
                <a16:creationId xmlns:a16="http://schemas.microsoft.com/office/drawing/2014/main" id="{BCC3FA76-1A49-4248-8BA5-243D4796613F}"/>
              </a:ext>
            </a:extLst>
          </p:cNvPr>
          <p:cNvSpPr>
            <a:spLocks noGrp="1"/>
          </p:cNvSpPr>
          <p:nvPr>
            <p:ph type="body" sz="quarter" idx="20" hasCustomPrompt="1"/>
          </p:nvPr>
        </p:nvSpPr>
        <p:spPr>
          <a:xfrm>
            <a:off x="6640215" y="3833765"/>
            <a:ext cx="357188" cy="10800"/>
          </a:xfrm>
          <a:solidFill>
            <a:schemeClr val="tx2"/>
          </a:solidFill>
        </p:spPr>
        <p:txBody>
          <a:bodyPr/>
          <a:lstStyle/>
          <a:p>
            <a:pPr lvl="0"/>
            <a:r>
              <a:rPr lang="en-GB"/>
              <a:t> </a:t>
            </a:r>
          </a:p>
        </p:txBody>
      </p:sp>
      <p:sp>
        <p:nvSpPr>
          <p:cNvPr id="15" name="Text Placeholder 12">
            <a:extLst>
              <a:ext uri="{FF2B5EF4-FFF2-40B4-BE49-F238E27FC236}">
                <a16:creationId xmlns:a16="http://schemas.microsoft.com/office/drawing/2014/main" id="{5F5EDA2F-7134-4A51-8B82-C2B9834953F7}"/>
              </a:ext>
            </a:extLst>
          </p:cNvPr>
          <p:cNvSpPr>
            <a:spLocks noGrp="1"/>
          </p:cNvSpPr>
          <p:nvPr>
            <p:ph type="body" sz="quarter" idx="21" hasCustomPrompt="1"/>
          </p:nvPr>
        </p:nvSpPr>
        <p:spPr>
          <a:xfrm>
            <a:off x="9193815" y="3828365"/>
            <a:ext cx="357188" cy="10800"/>
          </a:xfrm>
          <a:solidFill>
            <a:schemeClr val="tx2"/>
          </a:solidFill>
        </p:spPr>
        <p:txBody>
          <a:bodyPr/>
          <a:lstStyle/>
          <a:p>
            <a:pPr lvl="0"/>
            <a:r>
              <a:rPr lang="en-GB"/>
              <a:t> </a:t>
            </a:r>
          </a:p>
        </p:txBody>
      </p:sp>
      <p:sp>
        <p:nvSpPr>
          <p:cNvPr id="2" name="Title 1">
            <a:extLst>
              <a:ext uri="{FF2B5EF4-FFF2-40B4-BE49-F238E27FC236}">
                <a16:creationId xmlns:a16="http://schemas.microsoft.com/office/drawing/2014/main" id="{3A852A48-5324-4EB0-9C14-CBE9C5036064}"/>
              </a:ext>
            </a:extLst>
          </p:cNvPr>
          <p:cNvSpPr>
            <a:spLocks noGrp="1"/>
          </p:cNvSpPr>
          <p:nvPr>
            <p:ph type="title" hasCustomPrompt="1"/>
          </p:nvPr>
        </p:nvSpPr>
        <p:spPr>
          <a:xfrm>
            <a:off x="318838" y="342202"/>
            <a:ext cx="7351295" cy="1188887"/>
          </a:xfrm>
        </p:spPr>
        <p:txBody>
          <a:bodyPr/>
          <a:lstStyle>
            <a:lvl1pPr>
              <a:defRPr>
                <a:solidFill>
                  <a:srgbClr val="83005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C2E2F184-0375-4EA1-89A0-5D6A8F4EF155}"/>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DF0EF65D-7205-4B06-B840-D8C704CF073E}"/>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16FE34CE-A5FB-4BB8-9568-52142184D11B}"/>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8" name="Text Placeholder 10">
            <a:extLst>
              <a:ext uri="{FF2B5EF4-FFF2-40B4-BE49-F238E27FC236}">
                <a16:creationId xmlns:a16="http://schemas.microsoft.com/office/drawing/2014/main" id="{1E29D83F-1269-4176-A150-620D57A2F19A}"/>
              </a:ext>
            </a:extLst>
          </p:cNvPr>
          <p:cNvSpPr>
            <a:spLocks noGrp="1"/>
          </p:cNvSpPr>
          <p:nvPr>
            <p:ph type="body" sz="quarter" idx="15" hasCustomPrompt="1"/>
          </p:nvPr>
        </p:nvSpPr>
        <p:spPr>
          <a:xfrm>
            <a:off x="116561" y="1915819"/>
            <a:ext cx="3868296" cy="3868292"/>
          </a:xfrm>
          <a:prstGeom prst="ellipse">
            <a:avLst/>
          </a:prstGeom>
          <a:solidFill>
            <a:srgbClr val="F0AB00"/>
          </a:solidFill>
        </p:spPr>
        <p:txBody>
          <a:bodyPr anchor="ctr"/>
          <a:lstStyle>
            <a:lvl1pPr algn="ctr">
              <a:defRPr sz="3200">
                <a:solidFill>
                  <a:schemeClr val="bg1"/>
                </a:solidFill>
                <a:latin typeface="+mj-lt"/>
              </a:defRPr>
            </a:lvl1pPr>
          </a:lstStyle>
          <a:p>
            <a:pPr lvl="0"/>
            <a:r>
              <a:rPr lang="en-GB"/>
              <a:t>Enter text here</a:t>
            </a:r>
          </a:p>
        </p:txBody>
      </p:sp>
      <p:sp>
        <p:nvSpPr>
          <p:cNvPr id="9" name="Text Placeholder 10">
            <a:extLst>
              <a:ext uri="{FF2B5EF4-FFF2-40B4-BE49-F238E27FC236}">
                <a16:creationId xmlns:a16="http://schemas.microsoft.com/office/drawing/2014/main" id="{2AACD102-2ED8-496A-96FA-EC884E9DA14A}"/>
              </a:ext>
            </a:extLst>
          </p:cNvPr>
          <p:cNvSpPr>
            <a:spLocks noGrp="1"/>
          </p:cNvSpPr>
          <p:nvPr>
            <p:ph type="body" sz="quarter" idx="16" hasCustomPrompt="1"/>
          </p:nvPr>
        </p:nvSpPr>
        <p:spPr>
          <a:xfrm>
            <a:off x="4342421" y="2671921"/>
            <a:ext cx="2356091" cy="2356088"/>
          </a:xfrm>
          <a:prstGeom prst="ellipse">
            <a:avLst/>
          </a:prstGeom>
          <a:solidFill>
            <a:schemeClr val="tx2"/>
          </a:solidFill>
        </p:spPr>
        <p:txBody>
          <a:bodyPr anchor="ctr"/>
          <a:lstStyle>
            <a:lvl1pPr algn="ctr">
              <a:defRPr sz="2000">
                <a:solidFill>
                  <a:schemeClr val="bg1"/>
                </a:solidFill>
                <a:latin typeface="+mn-lt"/>
              </a:defRPr>
            </a:lvl1pPr>
          </a:lstStyle>
          <a:p>
            <a:pPr lvl="0"/>
            <a:r>
              <a:rPr lang="en-GB"/>
              <a:t>Enter text here</a:t>
            </a:r>
          </a:p>
        </p:txBody>
      </p:sp>
      <p:sp>
        <p:nvSpPr>
          <p:cNvPr id="10" name="Text Placeholder 10">
            <a:extLst>
              <a:ext uri="{FF2B5EF4-FFF2-40B4-BE49-F238E27FC236}">
                <a16:creationId xmlns:a16="http://schemas.microsoft.com/office/drawing/2014/main" id="{1BD049C2-D91B-4D3F-AEE5-F55146E2C321}"/>
              </a:ext>
            </a:extLst>
          </p:cNvPr>
          <p:cNvSpPr>
            <a:spLocks noGrp="1"/>
          </p:cNvSpPr>
          <p:nvPr>
            <p:ph type="body" sz="quarter" idx="17" hasCustomPrompt="1"/>
          </p:nvPr>
        </p:nvSpPr>
        <p:spPr>
          <a:xfrm>
            <a:off x="6910383" y="2671921"/>
            <a:ext cx="2356091" cy="2356088"/>
          </a:xfrm>
          <a:prstGeom prst="ellipse">
            <a:avLst/>
          </a:prstGeom>
          <a:solidFill>
            <a:schemeClr val="tx2"/>
          </a:solidFill>
        </p:spPr>
        <p:txBody>
          <a:bodyPr anchor="ctr"/>
          <a:lstStyle>
            <a:lvl1pPr algn="ctr">
              <a:defRPr sz="2000">
                <a:solidFill>
                  <a:schemeClr val="bg1"/>
                </a:solidFill>
                <a:latin typeface="+mn-lt"/>
              </a:defRPr>
            </a:lvl1pPr>
          </a:lstStyle>
          <a:p>
            <a:pPr lvl="0"/>
            <a:r>
              <a:rPr lang="en-GB"/>
              <a:t>Enter text here</a:t>
            </a:r>
          </a:p>
        </p:txBody>
      </p:sp>
      <p:sp>
        <p:nvSpPr>
          <p:cNvPr id="11" name="Text Placeholder 10">
            <a:extLst>
              <a:ext uri="{FF2B5EF4-FFF2-40B4-BE49-F238E27FC236}">
                <a16:creationId xmlns:a16="http://schemas.microsoft.com/office/drawing/2014/main" id="{EA004DE3-8DAA-48C2-8080-6EF076EAC345}"/>
              </a:ext>
            </a:extLst>
          </p:cNvPr>
          <p:cNvSpPr>
            <a:spLocks noGrp="1"/>
          </p:cNvSpPr>
          <p:nvPr>
            <p:ph type="body" sz="quarter" idx="18" hasCustomPrompt="1"/>
          </p:nvPr>
        </p:nvSpPr>
        <p:spPr>
          <a:xfrm>
            <a:off x="9478345" y="2671921"/>
            <a:ext cx="2356091" cy="2356088"/>
          </a:xfrm>
          <a:prstGeom prst="ellipse">
            <a:avLst/>
          </a:prstGeom>
          <a:solidFill>
            <a:schemeClr val="tx2"/>
          </a:solidFill>
        </p:spPr>
        <p:txBody>
          <a:bodyPr anchor="ctr"/>
          <a:lstStyle>
            <a:lvl1pPr algn="ctr">
              <a:defRPr sz="2000">
                <a:solidFill>
                  <a:schemeClr val="bg1"/>
                </a:solidFill>
                <a:latin typeface="+mn-lt"/>
              </a:defRPr>
            </a:lvl1pPr>
          </a:lstStyle>
          <a:p>
            <a:pPr lvl="0"/>
            <a:r>
              <a:rPr lang="en-GB"/>
              <a:t>Enter text here</a:t>
            </a:r>
          </a:p>
        </p:txBody>
      </p:sp>
      <p:grpSp>
        <p:nvGrpSpPr>
          <p:cNvPr id="17" name="Group 16">
            <a:extLst>
              <a:ext uri="{FF2B5EF4-FFF2-40B4-BE49-F238E27FC236}">
                <a16:creationId xmlns:a16="http://schemas.microsoft.com/office/drawing/2014/main" id="{AE40CD49-2628-490A-ACB1-2F138CB16955}"/>
              </a:ext>
            </a:extLst>
          </p:cNvPr>
          <p:cNvGrpSpPr/>
          <p:nvPr/>
        </p:nvGrpSpPr>
        <p:grpSpPr>
          <a:xfrm>
            <a:off x="-3721608" y="1"/>
            <a:ext cx="3507559" cy="1958643"/>
            <a:chOff x="838199" y="1150070"/>
            <a:chExt cx="3507558" cy="1958642"/>
          </a:xfrm>
          <a:solidFill>
            <a:schemeClr val="tx1"/>
          </a:solidFill>
        </p:grpSpPr>
        <p:sp>
          <p:nvSpPr>
            <p:cNvPr id="18" name="Rectangle 17">
              <a:extLst>
                <a:ext uri="{FF2B5EF4-FFF2-40B4-BE49-F238E27FC236}">
                  <a16:creationId xmlns:a16="http://schemas.microsoft.com/office/drawing/2014/main" id="{1166B343-88AD-4B5F-AE9D-7657A9026143}"/>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9" name="TextBox 18">
              <a:extLst>
                <a:ext uri="{FF2B5EF4-FFF2-40B4-BE49-F238E27FC236}">
                  <a16:creationId xmlns:a16="http://schemas.microsoft.com/office/drawing/2014/main" id="{F6422E2C-A563-4795-9A4D-062B8A01D37D}"/>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0" name="Rectangle 19">
              <a:extLst>
                <a:ext uri="{FF2B5EF4-FFF2-40B4-BE49-F238E27FC236}">
                  <a16:creationId xmlns:a16="http://schemas.microsoft.com/office/drawing/2014/main" id="{9E4F81F1-8C65-41E4-BCD2-DE4BB2A9B9A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1" name="TextBox 20">
              <a:extLst>
                <a:ext uri="{FF2B5EF4-FFF2-40B4-BE49-F238E27FC236}">
                  <a16:creationId xmlns:a16="http://schemas.microsoft.com/office/drawing/2014/main" id="{B3210CAB-36B4-4C7C-997F-DF6AEC665683}"/>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22" name="TextBox 21">
              <a:extLst>
                <a:ext uri="{FF2B5EF4-FFF2-40B4-BE49-F238E27FC236}">
                  <a16:creationId xmlns:a16="http://schemas.microsoft.com/office/drawing/2014/main" id="{E6495CF2-03FF-4615-AFE1-051DB3A871AA}"/>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23" name="Group 22">
            <a:extLst>
              <a:ext uri="{FF2B5EF4-FFF2-40B4-BE49-F238E27FC236}">
                <a16:creationId xmlns:a16="http://schemas.microsoft.com/office/drawing/2014/main" id="{B597558B-C87B-4051-8523-446B6141C4A7}"/>
              </a:ext>
            </a:extLst>
          </p:cNvPr>
          <p:cNvGrpSpPr/>
          <p:nvPr userDrawn="1"/>
        </p:nvGrpSpPr>
        <p:grpSpPr>
          <a:xfrm>
            <a:off x="-3721608" y="1"/>
            <a:ext cx="3507559" cy="1958643"/>
            <a:chOff x="838199" y="1150070"/>
            <a:chExt cx="3507558" cy="1958642"/>
          </a:xfrm>
          <a:solidFill>
            <a:schemeClr val="tx1"/>
          </a:solidFill>
        </p:grpSpPr>
        <p:sp>
          <p:nvSpPr>
            <p:cNvPr id="24" name="Rectangle 23">
              <a:extLst>
                <a:ext uri="{FF2B5EF4-FFF2-40B4-BE49-F238E27FC236}">
                  <a16:creationId xmlns:a16="http://schemas.microsoft.com/office/drawing/2014/main" id="{D6608507-F9B1-44C9-9758-C89D2E477B8A}"/>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5" name="TextBox 24">
              <a:extLst>
                <a:ext uri="{FF2B5EF4-FFF2-40B4-BE49-F238E27FC236}">
                  <a16:creationId xmlns:a16="http://schemas.microsoft.com/office/drawing/2014/main" id="{ECEE7E40-D8BE-4889-9E11-D87FD1AF51CF}"/>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6" name="Rectangle 25">
              <a:extLst>
                <a:ext uri="{FF2B5EF4-FFF2-40B4-BE49-F238E27FC236}">
                  <a16:creationId xmlns:a16="http://schemas.microsoft.com/office/drawing/2014/main" id="{D7286E53-B63B-47A6-BB89-2B2A534542C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7" name="TextBox 26">
              <a:extLst>
                <a:ext uri="{FF2B5EF4-FFF2-40B4-BE49-F238E27FC236}">
                  <a16:creationId xmlns:a16="http://schemas.microsoft.com/office/drawing/2014/main" id="{82B791C2-88BB-4A85-BAC7-4FE386EA4DB5}"/>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28" name="TextBox 27">
              <a:extLst>
                <a:ext uri="{FF2B5EF4-FFF2-40B4-BE49-F238E27FC236}">
                  <a16:creationId xmlns:a16="http://schemas.microsoft.com/office/drawing/2014/main" id="{F1B8E179-AE88-4B11-9BAE-1DF4DBCB93F7}"/>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sp>
        <p:nvSpPr>
          <p:cNvPr id="29" name="Text Placeholder 18">
            <a:extLst>
              <a:ext uri="{FF2B5EF4-FFF2-40B4-BE49-F238E27FC236}">
                <a16:creationId xmlns:a16="http://schemas.microsoft.com/office/drawing/2014/main" id="{8F443278-305C-4D0A-8006-6E3825E369E9}"/>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1363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lumn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71F7-C4BA-4E44-9B04-37A92ACA93DC}"/>
              </a:ext>
            </a:extLst>
          </p:cNvPr>
          <p:cNvSpPr>
            <a:spLocks noGrp="1"/>
          </p:cNvSpPr>
          <p:nvPr>
            <p:ph type="title" hasCustomPrompt="1"/>
          </p:nvPr>
        </p:nvSpPr>
        <p:spPr>
          <a:xfrm>
            <a:off x="318838" y="342202"/>
            <a:ext cx="7351295" cy="1188887"/>
          </a:xfrm>
        </p:spPr>
        <p:txBody>
          <a:bodyPr/>
          <a:lstStyle>
            <a:lvl1pPr>
              <a:defRPr>
                <a:solidFill>
                  <a:srgbClr val="83005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8959646F-2AF8-468F-AD65-E9AC506FC604}"/>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B92B55AF-63D7-4C9B-B044-9A7C040C6593}"/>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627D8611-3A58-452C-83BC-502D124B88FD}"/>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11" name="Straight Connector 10">
            <a:extLst>
              <a:ext uri="{FF2B5EF4-FFF2-40B4-BE49-F238E27FC236}">
                <a16:creationId xmlns:a16="http://schemas.microsoft.com/office/drawing/2014/main" id="{73AB394A-8078-49D6-B187-CB4F1D3B5954}"/>
              </a:ext>
            </a:extLst>
          </p:cNvPr>
          <p:cNvCxnSpPr>
            <a:cxnSpLocks/>
          </p:cNvCxnSpPr>
          <p:nvPr/>
        </p:nvCxnSpPr>
        <p:spPr>
          <a:xfrm>
            <a:off x="4143997" y="1648047"/>
            <a:ext cx="0" cy="45616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43B295-29E8-4C53-85EA-96685F81D1C6}"/>
              </a:ext>
            </a:extLst>
          </p:cNvPr>
          <p:cNvCxnSpPr>
            <a:cxnSpLocks/>
          </p:cNvCxnSpPr>
          <p:nvPr/>
        </p:nvCxnSpPr>
        <p:spPr>
          <a:xfrm>
            <a:off x="8008907" y="1648047"/>
            <a:ext cx="0" cy="45616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4D02FE83-9BC8-454D-A517-02A900DD86F8}"/>
              </a:ext>
            </a:extLst>
          </p:cNvPr>
          <p:cNvSpPr>
            <a:spLocks noGrp="1"/>
          </p:cNvSpPr>
          <p:nvPr>
            <p:ph type="body" sz="quarter" idx="13" hasCustomPrompt="1"/>
          </p:nvPr>
        </p:nvSpPr>
        <p:spPr>
          <a:xfrm>
            <a:off x="834629" y="1947711"/>
            <a:ext cx="2833604" cy="2833604"/>
          </a:xfrm>
          <a:custGeom>
            <a:avLst/>
            <a:gdLst>
              <a:gd name="connsiteX0" fmla="*/ 1416801 w 2833604"/>
              <a:gd name="connsiteY0" fmla="*/ 340515 h 2833604"/>
              <a:gd name="connsiteX1" fmla="*/ 340514 w 2833604"/>
              <a:gd name="connsiteY1" fmla="*/ 1416802 h 2833604"/>
              <a:gd name="connsiteX2" fmla="*/ 1416801 w 2833604"/>
              <a:gd name="connsiteY2" fmla="*/ 2493089 h 2833604"/>
              <a:gd name="connsiteX3" fmla="*/ 2493088 w 2833604"/>
              <a:gd name="connsiteY3" fmla="*/ 1416802 h 2833604"/>
              <a:gd name="connsiteX4" fmla="*/ 1416801 w 2833604"/>
              <a:gd name="connsiteY4" fmla="*/ 340515 h 2833604"/>
              <a:gd name="connsiteX5" fmla="*/ 1416802 w 2833604"/>
              <a:gd name="connsiteY5" fmla="*/ 0 h 2833604"/>
              <a:gd name="connsiteX6" fmla="*/ 2833604 w 2833604"/>
              <a:gd name="connsiteY6" fmla="*/ 1416802 h 2833604"/>
              <a:gd name="connsiteX7" fmla="*/ 1416802 w 2833604"/>
              <a:gd name="connsiteY7" fmla="*/ 2833604 h 2833604"/>
              <a:gd name="connsiteX8" fmla="*/ 0 w 2833604"/>
              <a:gd name="connsiteY8" fmla="*/ 1416802 h 2833604"/>
              <a:gd name="connsiteX9" fmla="*/ 1416802 w 2833604"/>
              <a:gd name="connsiteY9" fmla="*/ 0 h 283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3604" h="2833604">
                <a:moveTo>
                  <a:pt x="1416801" y="340515"/>
                </a:moveTo>
                <a:cubicBezTo>
                  <a:pt x="822384" y="340515"/>
                  <a:pt x="340514" y="822385"/>
                  <a:pt x="340514" y="1416802"/>
                </a:cubicBezTo>
                <a:cubicBezTo>
                  <a:pt x="340514" y="2011219"/>
                  <a:pt x="822384" y="2493089"/>
                  <a:pt x="1416801" y="2493089"/>
                </a:cubicBezTo>
                <a:cubicBezTo>
                  <a:pt x="2011218" y="2493089"/>
                  <a:pt x="2493088" y="2011219"/>
                  <a:pt x="2493088" y="1416802"/>
                </a:cubicBezTo>
                <a:cubicBezTo>
                  <a:pt x="2493088" y="822385"/>
                  <a:pt x="2011218" y="340515"/>
                  <a:pt x="1416801" y="340515"/>
                </a:cubicBezTo>
                <a:close/>
                <a:moveTo>
                  <a:pt x="1416802" y="0"/>
                </a:moveTo>
                <a:cubicBezTo>
                  <a:pt x="2199280" y="0"/>
                  <a:pt x="2833604" y="634324"/>
                  <a:pt x="2833604" y="1416802"/>
                </a:cubicBezTo>
                <a:cubicBezTo>
                  <a:pt x="2833604" y="2199280"/>
                  <a:pt x="2199280" y="2833604"/>
                  <a:pt x="1416802" y="2833604"/>
                </a:cubicBezTo>
                <a:cubicBezTo>
                  <a:pt x="634324" y="2833604"/>
                  <a:pt x="0" y="2199280"/>
                  <a:pt x="0" y="1416802"/>
                </a:cubicBezTo>
                <a:cubicBezTo>
                  <a:pt x="0" y="634324"/>
                  <a:pt x="634324" y="0"/>
                  <a:pt x="1416802" y="0"/>
                </a:cubicBezTo>
                <a:close/>
              </a:path>
            </a:pathLst>
          </a:custGeom>
          <a:solidFill>
            <a:srgbClr val="D0006F"/>
          </a:solidFill>
        </p:spPr>
        <p:txBody>
          <a:bodyPr wrap="square">
            <a:noAutofit/>
          </a:bodyPr>
          <a:lstStyle/>
          <a:p>
            <a:pPr lvl="0"/>
            <a:r>
              <a:rPr lang="en-GB"/>
              <a:t> </a:t>
            </a:r>
          </a:p>
        </p:txBody>
      </p:sp>
      <p:sp>
        <p:nvSpPr>
          <p:cNvPr id="19" name="Text Placeholder 18">
            <a:extLst>
              <a:ext uri="{FF2B5EF4-FFF2-40B4-BE49-F238E27FC236}">
                <a16:creationId xmlns:a16="http://schemas.microsoft.com/office/drawing/2014/main" id="{BD35DE53-E0BA-4CB7-9205-1CB5B48BF9CA}"/>
              </a:ext>
            </a:extLst>
          </p:cNvPr>
          <p:cNvSpPr>
            <a:spLocks noGrp="1"/>
          </p:cNvSpPr>
          <p:nvPr>
            <p:ph type="body" sz="quarter" idx="14" hasCustomPrompt="1"/>
          </p:nvPr>
        </p:nvSpPr>
        <p:spPr>
          <a:xfrm>
            <a:off x="4659651" y="1947711"/>
            <a:ext cx="2833604" cy="2833604"/>
          </a:xfrm>
          <a:custGeom>
            <a:avLst/>
            <a:gdLst>
              <a:gd name="connsiteX0" fmla="*/ 1416801 w 2833604"/>
              <a:gd name="connsiteY0" fmla="*/ 340515 h 2833604"/>
              <a:gd name="connsiteX1" fmla="*/ 340514 w 2833604"/>
              <a:gd name="connsiteY1" fmla="*/ 1416802 h 2833604"/>
              <a:gd name="connsiteX2" fmla="*/ 1416801 w 2833604"/>
              <a:gd name="connsiteY2" fmla="*/ 2493089 h 2833604"/>
              <a:gd name="connsiteX3" fmla="*/ 2493088 w 2833604"/>
              <a:gd name="connsiteY3" fmla="*/ 1416802 h 2833604"/>
              <a:gd name="connsiteX4" fmla="*/ 1416801 w 2833604"/>
              <a:gd name="connsiteY4" fmla="*/ 340515 h 2833604"/>
              <a:gd name="connsiteX5" fmla="*/ 1416802 w 2833604"/>
              <a:gd name="connsiteY5" fmla="*/ 0 h 2833604"/>
              <a:gd name="connsiteX6" fmla="*/ 2833604 w 2833604"/>
              <a:gd name="connsiteY6" fmla="*/ 1416802 h 2833604"/>
              <a:gd name="connsiteX7" fmla="*/ 1416802 w 2833604"/>
              <a:gd name="connsiteY7" fmla="*/ 2833604 h 2833604"/>
              <a:gd name="connsiteX8" fmla="*/ 0 w 2833604"/>
              <a:gd name="connsiteY8" fmla="*/ 1416802 h 2833604"/>
              <a:gd name="connsiteX9" fmla="*/ 1416802 w 2833604"/>
              <a:gd name="connsiteY9" fmla="*/ 0 h 283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3604" h="2833604">
                <a:moveTo>
                  <a:pt x="1416801" y="340515"/>
                </a:moveTo>
                <a:cubicBezTo>
                  <a:pt x="822384" y="340515"/>
                  <a:pt x="340514" y="822385"/>
                  <a:pt x="340514" y="1416802"/>
                </a:cubicBezTo>
                <a:cubicBezTo>
                  <a:pt x="340514" y="2011219"/>
                  <a:pt x="822384" y="2493089"/>
                  <a:pt x="1416801" y="2493089"/>
                </a:cubicBezTo>
                <a:cubicBezTo>
                  <a:pt x="2011218" y="2493089"/>
                  <a:pt x="2493088" y="2011219"/>
                  <a:pt x="2493088" y="1416802"/>
                </a:cubicBezTo>
                <a:cubicBezTo>
                  <a:pt x="2493088" y="822385"/>
                  <a:pt x="2011218" y="340515"/>
                  <a:pt x="1416801" y="340515"/>
                </a:cubicBezTo>
                <a:close/>
                <a:moveTo>
                  <a:pt x="1416802" y="0"/>
                </a:moveTo>
                <a:cubicBezTo>
                  <a:pt x="2199280" y="0"/>
                  <a:pt x="2833604" y="634324"/>
                  <a:pt x="2833604" y="1416802"/>
                </a:cubicBezTo>
                <a:cubicBezTo>
                  <a:pt x="2833604" y="2199280"/>
                  <a:pt x="2199280" y="2833604"/>
                  <a:pt x="1416802" y="2833604"/>
                </a:cubicBezTo>
                <a:cubicBezTo>
                  <a:pt x="634324" y="2833604"/>
                  <a:pt x="0" y="2199280"/>
                  <a:pt x="0" y="1416802"/>
                </a:cubicBezTo>
                <a:cubicBezTo>
                  <a:pt x="0" y="634324"/>
                  <a:pt x="634324" y="0"/>
                  <a:pt x="1416802" y="0"/>
                </a:cubicBezTo>
                <a:close/>
              </a:path>
            </a:pathLst>
          </a:custGeom>
          <a:solidFill>
            <a:schemeClr val="accent5"/>
          </a:solidFill>
        </p:spPr>
        <p:txBody>
          <a:bodyPr wrap="square">
            <a:noAutofit/>
          </a:bodyPr>
          <a:lstStyle/>
          <a:p>
            <a:pPr lvl="0"/>
            <a:r>
              <a:rPr lang="en-GB"/>
              <a:t> </a:t>
            </a:r>
          </a:p>
        </p:txBody>
      </p:sp>
      <p:sp>
        <p:nvSpPr>
          <p:cNvPr id="20" name="Text Placeholder 19">
            <a:extLst>
              <a:ext uri="{FF2B5EF4-FFF2-40B4-BE49-F238E27FC236}">
                <a16:creationId xmlns:a16="http://schemas.microsoft.com/office/drawing/2014/main" id="{099B0EA1-D486-46E3-9ECC-57746A1DD35A}"/>
              </a:ext>
            </a:extLst>
          </p:cNvPr>
          <p:cNvSpPr>
            <a:spLocks noGrp="1"/>
          </p:cNvSpPr>
          <p:nvPr>
            <p:ph type="body" sz="quarter" idx="15" hasCustomPrompt="1"/>
          </p:nvPr>
        </p:nvSpPr>
        <p:spPr>
          <a:xfrm>
            <a:off x="8544106" y="1947711"/>
            <a:ext cx="2833604" cy="2833604"/>
          </a:xfrm>
          <a:custGeom>
            <a:avLst/>
            <a:gdLst>
              <a:gd name="connsiteX0" fmla="*/ 1416801 w 2833604"/>
              <a:gd name="connsiteY0" fmla="*/ 340515 h 2833604"/>
              <a:gd name="connsiteX1" fmla="*/ 340514 w 2833604"/>
              <a:gd name="connsiteY1" fmla="*/ 1416802 h 2833604"/>
              <a:gd name="connsiteX2" fmla="*/ 1416801 w 2833604"/>
              <a:gd name="connsiteY2" fmla="*/ 2493089 h 2833604"/>
              <a:gd name="connsiteX3" fmla="*/ 2493088 w 2833604"/>
              <a:gd name="connsiteY3" fmla="*/ 1416802 h 2833604"/>
              <a:gd name="connsiteX4" fmla="*/ 1416801 w 2833604"/>
              <a:gd name="connsiteY4" fmla="*/ 340515 h 2833604"/>
              <a:gd name="connsiteX5" fmla="*/ 1416802 w 2833604"/>
              <a:gd name="connsiteY5" fmla="*/ 0 h 2833604"/>
              <a:gd name="connsiteX6" fmla="*/ 2833604 w 2833604"/>
              <a:gd name="connsiteY6" fmla="*/ 1416802 h 2833604"/>
              <a:gd name="connsiteX7" fmla="*/ 1416802 w 2833604"/>
              <a:gd name="connsiteY7" fmla="*/ 2833604 h 2833604"/>
              <a:gd name="connsiteX8" fmla="*/ 0 w 2833604"/>
              <a:gd name="connsiteY8" fmla="*/ 1416802 h 2833604"/>
              <a:gd name="connsiteX9" fmla="*/ 1416802 w 2833604"/>
              <a:gd name="connsiteY9" fmla="*/ 0 h 283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3604" h="2833604">
                <a:moveTo>
                  <a:pt x="1416801" y="340515"/>
                </a:moveTo>
                <a:cubicBezTo>
                  <a:pt x="822384" y="340515"/>
                  <a:pt x="340514" y="822385"/>
                  <a:pt x="340514" y="1416802"/>
                </a:cubicBezTo>
                <a:cubicBezTo>
                  <a:pt x="340514" y="2011219"/>
                  <a:pt x="822384" y="2493089"/>
                  <a:pt x="1416801" y="2493089"/>
                </a:cubicBezTo>
                <a:cubicBezTo>
                  <a:pt x="2011218" y="2493089"/>
                  <a:pt x="2493088" y="2011219"/>
                  <a:pt x="2493088" y="1416802"/>
                </a:cubicBezTo>
                <a:cubicBezTo>
                  <a:pt x="2493088" y="822385"/>
                  <a:pt x="2011218" y="340515"/>
                  <a:pt x="1416801" y="340515"/>
                </a:cubicBezTo>
                <a:close/>
                <a:moveTo>
                  <a:pt x="1416802" y="0"/>
                </a:moveTo>
                <a:cubicBezTo>
                  <a:pt x="2199280" y="0"/>
                  <a:pt x="2833604" y="634324"/>
                  <a:pt x="2833604" y="1416802"/>
                </a:cubicBezTo>
                <a:cubicBezTo>
                  <a:pt x="2833604" y="2199280"/>
                  <a:pt x="2199280" y="2833604"/>
                  <a:pt x="1416802" y="2833604"/>
                </a:cubicBezTo>
                <a:cubicBezTo>
                  <a:pt x="634324" y="2833604"/>
                  <a:pt x="0" y="2199280"/>
                  <a:pt x="0" y="1416802"/>
                </a:cubicBezTo>
                <a:cubicBezTo>
                  <a:pt x="0" y="634324"/>
                  <a:pt x="634324" y="0"/>
                  <a:pt x="1416802" y="0"/>
                </a:cubicBezTo>
                <a:close/>
              </a:path>
            </a:pathLst>
          </a:custGeom>
          <a:solidFill>
            <a:srgbClr val="C4D600"/>
          </a:solidFill>
        </p:spPr>
        <p:txBody>
          <a:bodyPr wrap="square">
            <a:noAutofit/>
          </a:bodyPr>
          <a:lstStyle/>
          <a:p>
            <a:pPr lvl="0"/>
            <a:r>
              <a:rPr lang="en-GB"/>
              <a:t> </a:t>
            </a:r>
          </a:p>
        </p:txBody>
      </p:sp>
      <p:sp>
        <p:nvSpPr>
          <p:cNvPr id="22" name="Picture Placeholder 21">
            <a:extLst>
              <a:ext uri="{FF2B5EF4-FFF2-40B4-BE49-F238E27FC236}">
                <a16:creationId xmlns:a16="http://schemas.microsoft.com/office/drawing/2014/main" id="{ADBCF54D-9A3B-4C8B-9C66-1736C4373C8D}"/>
              </a:ext>
            </a:extLst>
          </p:cNvPr>
          <p:cNvSpPr>
            <a:spLocks noGrp="1"/>
          </p:cNvSpPr>
          <p:nvPr>
            <p:ph type="pic" sz="quarter" idx="16" hasCustomPrompt="1"/>
          </p:nvPr>
        </p:nvSpPr>
        <p:spPr>
          <a:xfrm>
            <a:off x="1285876" y="2944619"/>
            <a:ext cx="1935163" cy="839788"/>
          </a:xfrm>
        </p:spPr>
        <p:txBody>
          <a:bodyPr/>
          <a:lstStyle>
            <a:lvl1pPr algn="ctr">
              <a:defRPr/>
            </a:lvl1pPr>
          </a:lstStyle>
          <a:p>
            <a:r>
              <a:rPr lang="en-GB" dirty="0"/>
              <a:t>Click icon to insert logo</a:t>
            </a:r>
          </a:p>
        </p:txBody>
      </p:sp>
      <p:sp>
        <p:nvSpPr>
          <p:cNvPr id="23" name="Picture Placeholder 21">
            <a:extLst>
              <a:ext uri="{FF2B5EF4-FFF2-40B4-BE49-F238E27FC236}">
                <a16:creationId xmlns:a16="http://schemas.microsoft.com/office/drawing/2014/main" id="{F739CC50-674C-4AEA-9CE7-F4151B8473E9}"/>
              </a:ext>
            </a:extLst>
          </p:cNvPr>
          <p:cNvSpPr>
            <a:spLocks noGrp="1"/>
          </p:cNvSpPr>
          <p:nvPr>
            <p:ph type="pic" sz="quarter" idx="17" hasCustomPrompt="1"/>
          </p:nvPr>
        </p:nvSpPr>
        <p:spPr>
          <a:xfrm>
            <a:off x="5108871" y="2944619"/>
            <a:ext cx="1935163" cy="839788"/>
          </a:xfrm>
        </p:spPr>
        <p:txBody>
          <a:bodyPr/>
          <a:lstStyle>
            <a:lvl1pPr algn="ctr">
              <a:defRPr/>
            </a:lvl1pPr>
          </a:lstStyle>
          <a:p>
            <a:r>
              <a:rPr lang="en-GB" dirty="0"/>
              <a:t>Click icon to insert logo</a:t>
            </a:r>
          </a:p>
        </p:txBody>
      </p:sp>
      <p:sp>
        <p:nvSpPr>
          <p:cNvPr id="24" name="Picture Placeholder 21">
            <a:extLst>
              <a:ext uri="{FF2B5EF4-FFF2-40B4-BE49-F238E27FC236}">
                <a16:creationId xmlns:a16="http://schemas.microsoft.com/office/drawing/2014/main" id="{97398EB1-ADBB-41D2-9E02-9E65C221DFBF}"/>
              </a:ext>
            </a:extLst>
          </p:cNvPr>
          <p:cNvSpPr>
            <a:spLocks noGrp="1"/>
          </p:cNvSpPr>
          <p:nvPr>
            <p:ph type="pic" sz="quarter" idx="18" hasCustomPrompt="1"/>
          </p:nvPr>
        </p:nvSpPr>
        <p:spPr>
          <a:xfrm>
            <a:off x="8993327" y="2944619"/>
            <a:ext cx="1935163" cy="839788"/>
          </a:xfrm>
        </p:spPr>
        <p:txBody>
          <a:bodyPr/>
          <a:lstStyle>
            <a:lvl1pPr algn="ctr">
              <a:defRPr/>
            </a:lvl1pPr>
          </a:lstStyle>
          <a:p>
            <a:r>
              <a:rPr lang="en-GB" dirty="0"/>
              <a:t>Click icon to insert logo</a:t>
            </a:r>
          </a:p>
        </p:txBody>
      </p:sp>
      <p:sp>
        <p:nvSpPr>
          <p:cNvPr id="26" name="Text Placeholder 25">
            <a:extLst>
              <a:ext uri="{FF2B5EF4-FFF2-40B4-BE49-F238E27FC236}">
                <a16:creationId xmlns:a16="http://schemas.microsoft.com/office/drawing/2014/main" id="{DCA0A088-24D1-41F4-9431-4F70F6A7007F}"/>
              </a:ext>
            </a:extLst>
          </p:cNvPr>
          <p:cNvSpPr>
            <a:spLocks noGrp="1"/>
          </p:cNvSpPr>
          <p:nvPr>
            <p:ph type="body" sz="quarter" idx="19" hasCustomPrompt="1"/>
          </p:nvPr>
        </p:nvSpPr>
        <p:spPr>
          <a:xfrm>
            <a:off x="1134867" y="4965700"/>
            <a:ext cx="2233128" cy="1127125"/>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25">
            <a:extLst>
              <a:ext uri="{FF2B5EF4-FFF2-40B4-BE49-F238E27FC236}">
                <a16:creationId xmlns:a16="http://schemas.microsoft.com/office/drawing/2014/main" id="{AE68CDD8-5811-4446-9A31-C637126A51C9}"/>
              </a:ext>
            </a:extLst>
          </p:cNvPr>
          <p:cNvSpPr>
            <a:spLocks noGrp="1"/>
          </p:cNvSpPr>
          <p:nvPr>
            <p:ph type="body" sz="quarter" idx="20" hasCustomPrompt="1"/>
          </p:nvPr>
        </p:nvSpPr>
        <p:spPr>
          <a:xfrm>
            <a:off x="4959887" y="4965700"/>
            <a:ext cx="2233128" cy="1127125"/>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5">
            <a:extLst>
              <a:ext uri="{FF2B5EF4-FFF2-40B4-BE49-F238E27FC236}">
                <a16:creationId xmlns:a16="http://schemas.microsoft.com/office/drawing/2014/main" id="{569BD601-AD15-457F-8A66-9B8AAE6FD068}"/>
              </a:ext>
            </a:extLst>
          </p:cNvPr>
          <p:cNvSpPr>
            <a:spLocks noGrp="1"/>
          </p:cNvSpPr>
          <p:nvPr>
            <p:ph type="body" sz="quarter" idx="21" hasCustomPrompt="1"/>
          </p:nvPr>
        </p:nvSpPr>
        <p:spPr>
          <a:xfrm>
            <a:off x="8844343" y="4965699"/>
            <a:ext cx="2233128" cy="1127125"/>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7" name="Group 16">
            <a:extLst>
              <a:ext uri="{FF2B5EF4-FFF2-40B4-BE49-F238E27FC236}">
                <a16:creationId xmlns:a16="http://schemas.microsoft.com/office/drawing/2014/main" id="{CF8E315B-6DB8-4451-8EA9-54E7AC2A0AB6}"/>
              </a:ext>
            </a:extLst>
          </p:cNvPr>
          <p:cNvGrpSpPr/>
          <p:nvPr/>
        </p:nvGrpSpPr>
        <p:grpSpPr>
          <a:xfrm>
            <a:off x="-3721606" y="1"/>
            <a:ext cx="3507559" cy="1958643"/>
            <a:chOff x="838199" y="1150070"/>
            <a:chExt cx="3507558" cy="1958642"/>
          </a:xfrm>
          <a:solidFill>
            <a:schemeClr val="tx1"/>
          </a:solidFill>
        </p:grpSpPr>
        <p:sp>
          <p:nvSpPr>
            <p:cNvPr id="21" name="Rectangle 20">
              <a:extLst>
                <a:ext uri="{FF2B5EF4-FFF2-40B4-BE49-F238E27FC236}">
                  <a16:creationId xmlns:a16="http://schemas.microsoft.com/office/drawing/2014/main" id="{5EA7D020-1EC8-4DDE-A62D-31F3B9BB4805}"/>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5" name="TextBox 24">
              <a:extLst>
                <a:ext uri="{FF2B5EF4-FFF2-40B4-BE49-F238E27FC236}">
                  <a16:creationId xmlns:a16="http://schemas.microsoft.com/office/drawing/2014/main" id="{7DF73F2C-72B1-495A-8435-A7794D819507}"/>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9" name="Rectangle 28">
              <a:extLst>
                <a:ext uri="{FF2B5EF4-FFF2-40B4-BE49-F238E27FC236}">
                  <a16:creationId xmlns:a16="http://schemas.microsoft.com/office/drawing/2014/main" id="{D1B60A4A-FE29-448C-8345-5AA75FF4A92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0" name="TextBox 29">
              <a:extLst>
                <a:ext uri="{FF2B5EF4-FFF2-40B4-BE49-F238E27FC236}">
                  <a16:creationId xmlns:a16="http://schemas.microsoft.com/office/drawing/2014/main" id="{18291464-2130-40A1-936D-C6D0E6FAA55F}"/>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1" name="TextBox 30">
              <a:extLst>
                <a:ext uri="{FF2B5EF4-FFF2-40B4-BE49-F238E27FC236}">
                  <a16:creationId xmlns:a16="http://schemas.microsoft.com/office/drawing/2014/main" id="{04BAE697-1663-40E1-BAAE-A73D9F79528F}"/>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3" name="Group 32">
            <a:extLst>
              <a:ext uri="{FF2B5EF4-FFF2-40B4-BE49-F238E27FC236}">
                <a16:creationId xmlns:a16="http://schemas.microsoft.com/office/drawing/2014/main" id="{BED93477-A834-44CD-B9F7-45259AF4B2FE}"/>
              </a:ext>
            </a:extLst>
          </p:cNvPr>
          <p:cNvGrpSpPr/>
          <p:nvPr/>
        </p:nvGrpSpPr>
        <p:grpSpPr>
          <a:xfrm>
            <a:off x="-3721605" y="2149714"/>
            <a:ext cx="3507559" cy="3427262"/>
            <a:chOff x="838198" y="1150070"/>
            <a:chExt cx="3507559" cy="3427262"/>
          </a:xfrm>
        </p:grpSpPr>
        <p:sp>
          <p:nvSpPr>
            <p:cNvPr id="34" name="Rectangle 33">
              <a:extLst>
                <a:ext uri="{FF2B5EF4-FFF2-40B4-BE49-F238E27FC236}">
                  <a16:creationId xmlns:a16="http://schemas.microsoft.com/office/drawing/2014/main" id="{CC2E4C61-F7F4-4735-9980-A7F9A014E0A1}"/>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5" name="TextBox 34">
              <a:extLst>
                <a:ext uri="{FF2B5EF4-FFF2-40B4-BE49-F238E27FC236}">
                  <a16:creationId xmlns:a16="http://schemas.microsoft.com/office/drawing/2014/main" id="{4D32A266-4AE4-473A-9BF4-09BB9547D837}"/>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 logo</a:t>
              </a:r>
            </a:p>
          </p:txBody>
        </p:sp>
        <p:sp>
          <p:nvSpPr>
            <p:cNvPr id="36" name="Rectangle 35">
              <a:extLst>
                <a:ext uri="{FF2B5EF4-FFF2-40B4-BE49-F238E27FC236}">
                  <a16:creationId xmlns:a16="http://schemas.microsoft.com/office/drawing/2014/main" id="{A33D3458-04C9-4655-8B1C-13825266B48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7" name="TextBox 36">
              <a:extLst>
                <a:ext uri="{FF2B5EF4-FFF2-40B4-BE49-F238E27FC236}">
                  <a16:creationId xmlns:a16="http://schemas.microsoft.com/office/drawing/2014/main" id="{F85B93FD-38F9-44B9-86A5-4751859845F3}"/>
                </a:ext>
              </a:extLst>
            </p:cNvPr>
            <p:cNvSpPr txBox="1"/>
            <p:nvPr/>
          </p:nvSpPr>
          <p:spPr>
            <a:xfrm>
              <a:off x="838199" y="1867809"/>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logo needed from your computer.</a:t>
              </a:r>
            </a:p>
          </p:txBody>
        </p:sp>
        <p:sp>
          <p:nvSpPr>
            <p:cNvPr id="38" name="TextBox 37">
              <a:extLst>
                <a:ext uri="{FF2B5EF4-FFF2-40B4-BE49-F238E27FC236}">
                  <a16:creationId xmlns:a16="http://schemas.microsoft.com/office/drawing/2014/main" id="{A6153D66-C470-4687-8580-FB5E330D1855}"/>
                </a:ext>
              </a:extLst>
            </p:cNvPr>
            <p:cNvSpPr txBox="1"/>
            <p:nvPr/>
          </p:nvSpPr>
          <p:spPr>
            <a:xfrm>
              <a:off x="838199" y="2650784"/>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334B08DE-72BB-4886-9963-33C569C69765}"/>
                </a:ext>
              </a:extLst>
            </p:cNvPr>
            <p:cNvSpPr txBox="1"/>
            <p:nvPr/>
          </p:nvSpPr>
          <p:spPr>
            <a:xfrm>
              <a:off x="838198" y="3236010"/>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grpSp>
      <p:cxnSp>
        <p:nvCxnSpPr>
          <p:cNvPr id="40" name="Straight Connector 39">
            <a:extLst>
              <a:ext uri="{FF2B5EF4-FFF2-40B4-BE49-F238E27FC236}">
                <a16:creationId xmlns:a16="http://schemas.microsoft.com/office/drawing/2014/main" id="{7B94BD2D-039C-4E00-8935-A8AD65162977}"/>
              </a:ext>
            </a:extLst>
          </p:cNvPr>
          <p:cNvCxnSpPr>
            <a:cxnSpLocks/>
          </p:cNvCxnSpPr>
          <p:nvPr userDrawn="1"/>
        </p:nvCxnSpPr>
        <p:spPr>
          <a:xfrm>
            <a:off x="4143997" y="1648047"/>
            <a:ext cx="0" cy="45616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27BB32-B1E4-48CB-A914-0EACC1952361}"/>
              </a:ext>
            </a:extLst>
          </p:cNvPr>
          <p:cNvCxnSpPr>
            <a:cxnSpLocks/>
          </p:cNvCxnSpPr>
          <p:nvPr userDrawn="1"/>
        </p:nvCxnSpPr>
        <p:spPr>
          <a:xfrm>
            <a:off x="8008907" y="1648047"/>
            <a:ext cx="0" cy="45616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ABCFBFB3-14F1-4350-988E-AC27EDDB4AA2}"/>
              </a:ext>
            </a:extLst>
          </p:cNvPr>
          <p:cNvGrpSpPr/>
          <p:nvPr userDrawn="1"/>
        </p:nvGrpSpPr>
        <p:grpSpPr>
          <a:xfrm>
            <a:off x="-3721606" y="1"/>
            <a:ext cx="3507559" cy="1958643"/>
            <a:chOff x="838199" y="1150070"/>
            <a:chExt cx="3507558" cy="1958642"/>
          </a:xfrm>
          <a:solidFill>
            <a:schemeClr val="tx1"/>
          </a:solidFill>
        </p:grpSpPr>
        <p:sp>
          <p:nvSpPr>
            <p:cNvPr id="43" name="Rectangle 42">
              <a:extLst>
                <a:ext uri="{FF2B5EF4-FFF2-40B4-BE49-F238E27FC236}">
                  <a16:creationId xmlns:a16="http://schemas.microsoft.com/office/drawing/2014/main" id="{65C7CDE6-8D13-4A24-9614-99AE47F5989E}"/>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4" name="TextBox 43">
              <a:extLst>
                <a:ext uri="{FF2B5EF4-FFF2-40B4-BE49-F238E27FC236}">
                  <a16:creationId xmlns:a16="http://schemas.microsoft.com/office/drawing/2014/main" id="{46EDD96B-4385-431A-AFB3-9F9D1C810C19}"/>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5" name="Rectangle 44">
              <a:extLst>
                <a:ext uri="{FF2B5EF4-FFF2-40B4-BE49-F238E27FC236}">
                  <a16:creationId xmlns:a16="http://schemas.microsoft.com/office/drawing/2014/main" id="{4CA7CDCA-53AC-42C0-BD7C-FBD848347BC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6" name="TextBox 45">
              <a:extLst>
                <a:ext uri="{FF2B5EF4-FFF2-40B4-BE49-F238E27FC236}">
                  <a16:creationId xmlns:a16="http://schemas.microsoft.com/office/drawing/2014/main" id="{AF9018D2-5C46-41F0-BE86-608D2E18411E}"/>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47" name="TextBox 46">
              <a:extLst>
                <a:ext uri="{FF2B5EF4-FFF2-40B4-BE49-F238E27FC236}">
                  <a16:creationId xmlns:a16="http://schemas.microsoft.com/office/drawing/2014/main" id="{B3FC3E34-52E9-43B8-A16F-113962FD552F}"/>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48" name="Group 47">
            <a:extLst>
              <a:ext uri="{FF2B5EF4-FFF2-40B4-BE49-F238E27FC236}">
                <a16:creationId xmlns:a16="http://schemas.microsoft.com/office/drawing/2014/main" id="{14A01724-B668-4F1A-9A15-8935CBB53913}"/>
              </a:ext>
            </a:extLst>
          </p:cNvPr>
          <p:cNvGrpSpPr/>
          <p:nvPr userDrawn="1"/>
        </p:nvGrpSpPr>
        <p:grpSpPr>
          <a:xfrm>
            <a:off x="-3721605" y="2149714"/>
            <a:ext cx="3507559" cy="3427262"/>
            <a:chOff x="838198" y="1150070"/>
            <a:chExt cx="3507559" cy="3427262"/>
          </a:xfrm>
        </p:grpSpPr>
        <p:sp>
          <p:nvSpPr>
            <p:cNvPr id="49" name="Rectangle 48">
              <a:extLst>
                <a:ext uri="{FF2B5EF4-FFF2-40B4-BE49-F238E27FC236}">
                  <a16:creationId xmlns:a16="http://schemas.microsoft.com/office/drawing/2014/main" id="{5840DC49-AAC9-4A69-8E10-A44889036D58}"/>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50" name="TextBox 49">
              <a:extLst>
                <a:ext uri="{FF2B5EF4-FFF2-40B4-BE49-F238E27FC236}">
                  <a16:creationId xmlns:a16="http://schemas.microsoft.com/office/drawing/2014/main" id="{81A2FB07-F2A1-4E61-A9C6-C6B9E8E33F05}"/>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 logo</a:t>
              </a:r>
            </a:p>
          </p:txBody>
        </p:sp>
        <p:sp>
          <p:nvSpPr>
            <p:cNvPr id="51" name="Rectangle 50">
              <a:extLst>
                <a:ext uri="{FF2B5EF4-FFF2-40B4-BE49-F238E27FC236}">
                  <a16:creationId xmlns:a16="http://schemas.microsoft.com/office/drawing/2014/main" id="{168DCA6D-EE8A-4878-B1FE-0C5560ACB9E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2" name="TextBox 51">
              <a:extLst>
                <a:ext uri="{FF2B5EF4-FFF2-40B4-BE49-F238E27FC236}">
                  <a16:creationId xmlns:a16="http://schemas.microsoft.com/office/drawing/2014/main" id="{B9B8DAC3-081D-443B-8DD4-DBCD65A305A1}"/>
                </a:ext>
              </a:extLst>
            </p:cNvPr>
            <p:cNvSpPr txBox="1"/>
            <p:nvPr/>
          </p:nvSpPr>
          <p:spPr>
            <a:xfrm>
              <a:off x="838199" y="1867809"/>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logo needed from your computer.</a:t>
              </a:r>
            </a:p>
          </p:txBody>
        </p:sp>
        <p:sp>
          <p:nvSpPr>
            <p:cNvPr id="53" name="TextBox 52">
              <a:extLst>
                <a:ext uri="{FF2B5EF4-FFF2-40B4-BE49-F238E27FC236}">
                  <a16:creationId xmlns:a16="http://schemas.microsoft.com/office/drawing/2014/main" id="{300CB45C-233B-4EB1-8F32-5111196751F3}"/>
                </a:ext>
              </a:extLst>
            </p:cNvPr>
            <p:cNvSpPr txBox="1"/>
            <p:nvPr/>
          </p:nvSpPr>
          <p:spPr>
            <a:xfrm>
              <a:off x="838199" y="2650784"/>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4" name="TextBox 53">
              <a:extLst>
                <a:ext uri="{FF2B5EF4-FFF2-40B4-BE49-F238E27FC236}">
                  <a16:creationId xmlns:a16="http://schemas.microsoft.com/office/drawing/2014/main" id="{00294637-7721-4461-AE2F-53A7231A2F69}"/>
                </a:ext>
              </a:extLst>
            </p:cNvPr>
            <p:cNvSpPr txBox="1"/>
            <p:nvPr/>
          </p:nvSpPr>
          <p:spPr>
            <a:xfrm>
              <a:off x="838198" y="3236010"/>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grpSp>
      <p:sp>
        <p:nvSpPr>
          <p:cNvPr id="55" name="Text Placeholder 30">
            <a:extLst>
              <a:ext uri="{FF2B5EF4-FFF2-40B4-BE49-F238E27FC236}">
                <a16:creationId xmlns:a16="http://schemas.microsoft.com/office/drawing/2014/main" id="{B556E44A-582F-431B-912D-0470492D38F3}"/>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56" name="Text Placeholder 18">
            <a:extLst>
              <a:ext uri="{FF2B5EF4-FFF2-40B4-BE49-F238E27FC236}">
                <a16:creationId xmlns:a16="http://schemas.microsoft.com/office/drawing/2014/main" id="{A7C76642-918D-473B-B4B1-B0C20731ADA5}"/>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17533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ree Column Images">
    <p:spTree>
      <p:nvGrpSpPr>
        <p:cNvPr id="1" name=""/>
        <p:cNvGrpSpPr/>
        <p:nvPr/>
      </p:nvGrpSpPr>
      <p:grpSpPr>
        <a:xfrm>
          <a:off x="0" y="0"/>
          <a:ext cx="0" cy="0"/>
          <a:chOff x="0" y="0"/>
          <a:chExt cx="0" cy="0"/>
        </a:xfrm>
      </p:grpSpPr>
      <p:sp>
        <p:nvSpPr>
          <p:cNvPr id="42" name="Picture Placeholder 12">
            <a:extLst>
              <a:ext uri="{FF2B5EF4-FFF2-40B4-BE49-F238E27FC236}">
                <a16:creationId xmlns:a16="http://schemas.microsoft.com/office/drawing/2014/main" id="{A1542BDF-8059-48C3-ABA7-BADB413138C6}"/>
              </a:ext>
            </a:extLst>
          </p:cNvPr>
          <p:cNvSpPr>
            <a:spLocks noGrp="1"/>
          </p:cNvSpPr>
          <p:nvPr>
            <p:ph type="pic" sz="quarter" idx="31" hasCustomPrompt="1"/>
          </p:nvPr>
        </p:nvSpPr>
        <p:spPr>
          <a:xfrm>
            <a:off x="8544107" y="1944887"/>
            <a:ext cx="2833200" cy="2833200"/>
          </a:xfrm>
          <a:prstGeom prst="ellipse">
            <a:avLst/>
          </a:prstGeom>
          <a:solidFill>
            <a:srgbClr val="9DB0AC"/>
          </a:solidFill>
        </p:spPr>
        <p:txBody>
          <a:bodyPr/>
          <a:lstStyle>
            <a:lvl1pPr algn="ctr">
              <a:defRPr/>
            </a:lvl1pPr>
          </a:lstStyle>
          <a:p>
            <a:r>
              <a:rPr lang="en-GB" dirty="0"/>
              <a:t>Click icon to insert image</a:t>
            </a:r>
          </a:p>
        </p:txBody>
      </p:sp>
      <p:sp>
        <p:nvSpPr>
          <p:cNvPr id="41" name="Picture Placeholder 12">
            <a:extLst>
              <a:ext uri="{FF2B5EF4-FFF2-40B4-BE49-F238E27FC236}">
                <a16:creationId xmlns:a16="http://schemas.microsoft.com/office/drawing/2014/main" id="{A1542BDF-8059-48C3-ABA7-BADB413138C6}"/>
              </a:ext>
            </a:extLst>
          </p:cNvPr>
          <p:cNvSpPr>
            <a:spLocks noGrp="1"/>
          </p:cNvSpPr>
          <p:nvPr>
            <p:ph type="pic" sz="quarter" idx="30" hasCustomPrompt="1"/>
          </p:nvPr>
        </p:nvSpPr>
        <p:spPr>
          <a:xfrm>
            <a:off x="4659852" y="1944887"/>
            <a:ext cx="2833200" cy="2833200"/>
          </a:xfrm>
          <a:prstGeom prst="ellipse">
            <a:avLst/>
          </a:prstGeom>
          <a:solidFill>
            <a:srgbClr val="9DB0AC"/>
          </a:solidFill>
        </p:spPr>
        <p:txBody>
          <a:bodyPr/>
          <a:lstStyle>
            <a:lvl1pPr algn="ctr">
              <a:defRPr/>
            </a:lvl1pPr>
          </a:lstStyle>
          <a:p>
            <a:r>
              <a:rPr lang="en-GB" dirty="0"/>
              <a:t>Click icon to insert image</a:t>
            </a:r>
          </a:p>
        </p:txBody>
      </p:sp>
      <p:sp>
        <p:nvSpPr>
          <p:cNvPr id="40" name="Picture Placeholder 12">
            <a:extLst>
              <a:ext uri="{FF2B5EF4-FFF2-40B4-BE49-F238E27FC236}">
                <a16:creationId xmlns:a16="http://schemas.microsoft.com/office/drawing/2014/main" id="{A1542BDF-8059-48C3-ABA7-BADB413138C6}"/>
              </a:ext>
            </a:extLst>
          </p:cNvPr>
          <p:cNvSpPr>
            <a:spLocks noGrp="1"/>
          </p:cNvSpPr>
          <p:nvPr>
            <p:ph type="pic" sz="quarter" idx="29" hasCustomPrompt="1"/>
          </p:nvPr>
        </p:nvSpPr>
        <p:spPr>
          <a:xfrm>
            <a:off x="834831" y="1944887"/>
            <a:ext cx="2833200" cy="2833200"/>
          </a:xfrm>
          <a:prstGeom prst="ellipse">
            <a:avLst/>
          </a:prstGeom>
          <a:solidFill>
            <a:srgbClr val="9DB0AC"/>
          </a:solidFill>
        </p:spPr>
        <p:txBody>
          <a:bodyP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F16471F7-C4BA-4E44-9B04-37A92ACA93DC}"/>
              </a:ext>
            </a:extLst>
          </p:cNvPr>
          <p:cNvSpPr>
            <a:spLocks noGrp="1"/>
          </p:cNvSpPr>
          <p:nvPr>
            <p:ph type="title" hasCustomPrompt="1"/>
          </p:nvPr>
        </p:nvSpPr>
        <p:spPr>
          <a:xfrm>
            <a:off x="318838" y="342202"/>
            <a:ext cx="7351295" cy="1188887"/>
          </a:xfrm>
        </p:spPr>
        <p:txBody>
          <a:bodyPr/>
          <a:lstStyle>
            <a:lvl1pPr>
              <a:defRPr>
                <a:solidFill>
                  <a:srgbClr val="83005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8959646F-2AF8-468F-AD65-E9AC506FC604}"/>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B92B55AF-63D7-4C9B-B044-9A7C040C6593}"/>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627D8611-3A58-452C-83BC-502D124B88FD}"/>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11" name="Straight Connector 10">
            <a:extLst>
              <a:ext uri="{FF2B5EF4-FFF2-40B4-BE49-F238E27FC236}">
                <a16:creationId xmlns:a16="http://schemas.microsoft.com/office/drawing/2014/main" id="{73AB394A-8078-49D6-B187-CB4F1D3B5954}"/>
              </a:ext>
            </a:extLst>
          </p:cNvPr>
          <p:cNvCxnSpPr>
            <a:cxnSpLocks/>
          </p:cNvCxnSpPr>
          <p:nvPr/>
        </p:nvCxnSpPr>
        <p:spPr>
          <a:xfrm>
            <a:off x="4143997" y="1648047"/>
            <a:ext cx="0" cy="45616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43B295-29E8-4C53-85EA-96685F81D1C6}"/>
              </a:ext>
            </a:extLst>
          </p:cNvPr>
          <p:cNvCxnSpPr>
            <a:cxnSpLocks/>
          </p:cNvCxnSpPr>
          <p:nvPr/>
        </p:nvCxnSpPr>
        <p:spPr>
          <a:xfrm>
            <a:off x="8008907" y="1648047"/>
            <a:ext cx="0" cy="45616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DCA0A088-24D1-41F4-9431-4F70F6A7007F}"/>
              </a:ext>
            </a:extLst>
          </p:cNvPr>
          <p:cNvSpPr>
            <a:spLocks noGrp="1"/>
          </p:cNvSpPr>
          <p:nvPr>
            <p:ph type="body" sz="quarter" idx="19" hasCustomPrompt="1"/>
          </p:nvPr>
        </p:nvSpPr>
        <p:spPr>
          <a:xfrm>
            <a:off x="1134867" y="4965700"/>
            <a:ext cx="2233128" cy="1127125"/>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25">
            <a:extLst>
              <a:ext uri="{FF2B5EF4-FFF2-40B4-BE49-F238E27FC236}">
                <a16:creationId xmlns:a16="http://schemas.microsoft.com/office/drawing/2014/main" id="{AE68CDD8-5811-4446-9A31-C637126A51C9}"/>
              </a:ext>
            </a:extLst>
          </p:cNvPr>
          <p:cNvSpPr>
            <a:spLocks noGrp="1"/>
          </p:cNvSpPr>
          <p:nvPr>
            <p:ph type="body" sz="quarter" idx="20" hasCustomPrompt="1"/>
          </p:nvPr>
        </p:nvSpPr>
        <p:spPr>
          <a:xfrm>
            <a:off x="4959887" y="4965700"/>
            <a:ext cx="2233128" cy="1127125"/>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5">
            <a:extLst>
              <a:ext uri="{FF2B5EF4-FFF2-40B4-BE49-F238E27FC236}">
                <a16:creationId xmlns:a16="http://schemas.microsoft.com/office/drawing/2014/main" id="{569BD601-AD15-457F-8A66-9B8AAE6FD068}"/>
              </a:ext>
            </a:extLst>
          </p:cNvPr>
          <p:cNvSpPr>
            <a:spLocks noGrp="1"/>
          </p:cNvSpPr>
          <p:nvPr>
            <p:ph type="body" sz="quarter" idx="21" hasCustomPrompt="1"/>
          </p:nvPr>
        </p:nvSpPr>
        <p:spPr>
          <a:xfrm>
            <a:off x="8844343" y="4965699"/>
            <a:ext cx="2233128" cy="1127125"/>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7" name="Group 16">
            <a:extLst>
              <a:ext uri="{FF2B5EF4-FFF2-40B4-BE49-F238E27FC236}">
                <a16:creationId xmlns:a16="http://schemas.microsoft.com/office/drawing/2014/main" id="{CF8E315B-6DB8-4451-8EA9-54E7AC2A0AB6}"/>
              </a:ext>
            </a:extLst>
          </p:cNvPr>
          <p:cNvGrpSpPr/>
          <p:nvPr/>
        </p:nvGrpSpPr>
        <p:grpSpPr>
          <a:xfrm>
            <a:off x="-3721606" y="1"/>
            <a:ext cx="3507559" cy="1958643"/>
            <a:chOff x="838199" y="1150070"/>
            <a:chExt cx="3507558" cy="1958642"/>
          </a:xfrm>
          <a:solidFill>
            <a:schemeClr val="tx1"/>
          </a:solidFill>
        </p:grpSpPr>
        <p:sp>
          <p:nvSpPr>
            <p:cNvPr id="21" name="Rectangle 20">
              <a:extLst>
                <a:ext uri="{FF2B5EF4-FFF2-40B4-BE49-F238E27FC236}">
                  <a16:creationId xmlns:a16="http://schemas.microsoft.com/office/drawing/2014/main" id="{5EA7D020-1EC8-4DDE-A62D-31F3B9BB4805}"/>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5" name="TextBox 24">
              <a:extLst>
                <a:ext uri="{FF2B5EF4-FFF2-40B4-BE49-F238E27FC236}">
                  <a16:creationId xmlns:a16="http://schemas.microsoft.com/office/drawing/2014/main" id="{7DF73F2C-72B1-495A-8435-A7794D819507}"/>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29" name="Rectangle 28">
              <a:extLst>
                <a:ext uri="{FF2B5EF4-FFF2-40B4-BE49-F238E27FC236}">
                  <a16:creationId xmlns:a16="http://schemas.microsoft.com/office/drawing/2014/main" id="{D1B60A4A-FE29-448C-8345-5AA75FF4A92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0" name="TextBox 29">
              <a:extLst>
                <a:ext uri="{FF2B5EF4-FFF2-40B4-BE49-F238E27FC236}">
                  <a16:creationId xmlns:a16="http://schemas.microsoft.com/office/drawing/2014/main" id="{18291464-2130-40A1-936D-C6D0E6FAA55F}"/>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31" name="TextBox 30">
              <a:extLst>
                <a:ext uri="{FF2B5EF4-FFF2-40B4-BE49-F238E27FC236}">
                  <a16:creationId xmlns:a16="http://schemas.microsoft.com/office/drawing/2014/main" id="{04BAE697-1663-40E1-BAAE-A73D9F79528F}"/>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33" name="Group 32">
            <a:extLst>
              <a:ext uri="{FF2B5EF4-FFF2-40B4-BE49-F238E27FC236}">
                <a16:creationId xmlns:a16="http://schemas.microsoft.com/office/drawing/2014/main" id="{BED93477-A834-44CD-B9F7-45259AF4B2FE}"/>
              </a:ext>
            </a:extLst>
          </p:cNvPr>
          <p:cNvGrpSpPr/>
          <p:nvPr/>
        </p:nvGrpSpPr>
        <p:grpSpPr>
          <a:xfrm>
            <a:off x="-3721605" y="2149714"/>
            <a:ext cx="3507559" cy="3427262"/>
            <a:chOff x="838198" y="1150070"/>
            <a:chExt cx="3507559" cy="3427262"/>
          </a:xfrm>
        </p:grpSpPr>
        <p:sp>
          <p:nvSpPr>
            <p:cNvPr id="34" name="Rectangle 33">
              <a:extLst>
                <a:ext uri="{FF2B5EF4-FFF2-40B4-BE49-F238E27FC236}">
                  <a16:creationId xmlns:a16="http://schemas.microsoft.com/office/drawing/2014/main" id="{CC2E4C61-F7F4-4735-9980-A7F9A014E0A1}"/>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5" name="TextBox 34">
              <a:extLst>
                <a:ext uri="{FF2B5EF4-FFF2-40B4-BE49-F238E27FC236}">
                  <a16:creationId xmlns:a16="http://schemas.microsoft.com/office/drawing/2014/main" id="{4D32A266-4AE4-473A-9BF4-09BB9547D837}"/>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 logo</a:t>
              </a:r>
            </a:p>
          </p:txBody>
        </p:sp>
        <p:sp>
          <p:nvSpPr>
            <p:cNvPr id="36" name="Rectangle 35">
              <a:extLst>
                <a:ext uri="{FF2B5EF4-FFF2-40B4-BE49-F238E27FC236}">
                  <a16:creationId xmlns:a16="http://schemas.microsoft.com/office/drawing/2014/main" id="{A33D3458-04C9-4655-8B1C-13825266B48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7" name="TextBox 36">
              <a:extLst>
                <a:ext uri="{FF2B5EF4-FFF2-40B4-BE49-F238E27FC236}">
                  <a16:creationId xmlns:a16="http://schemas.microsoft.com/office/drawing/2014/main" id="{F85B93FD-38F9-44B9-86A5-4751859845F3}"/>
                </a:ext>
              </a:extLst>
            </p:cNvPr>
            <p:cNvSpPr txBox="1"/>
            <p:nvPr/>
          </p:nvSpPr>
          <p:spPr>
            <a:xfrm>
              <a:off x="838199" y="1867809"/>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logo needed from your computer.</a:t>
              </a:r>
            </a:p>
          </p:txBody>
        </p:sp>
        <p:sp>
          <p:nvSpPr>
            <p:cNvPr id="38" name="TextBox 37">
              <a:extLst>
                <a:ext uri="{FF2B5EF4-FFF2-40B4-BE49-F238E27FC236}">
                  <a16:creationId xmlns:a16="http://schemas.microsoft.com/office/drawing/2014/main" id="{A6153D66-C470-4687-8580-FB5E330D1855}"/>
                </a:ext>
              </a:extLst>
            </p:cNvPr>
            <p:cNvSpPr txBox="1"/>
            <p:nvPr/>
          </p:nvSpPr>
          <p:spPr>
            <a:xfrm>
              <a:off x="838199" y="2650784"/>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334B08DE-72BB-4886-9963-33C569C69765}"/>
                </a:ext>
              </a:extLst>
            </p:cNvPr>
            <p:cNvSpPr txBox="1"/>
            <p:nvPr/>
          </p:nvSpPr>
          <p:spPr>
            <a:xfrm>
              <a:off x="838198" y="3236010"/>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grpSp>
      <p:cxnSp>
        <p:nvCxnSpPr>
          <p:cNvPr id="43" name="Straight Connector 42">
            <a:extLst>
              <a:ext uri="{FF2B5EF4-FFF2-40B4-BE49-F238E27FC236}">
                <a16:creationId xmlns:a16="http://schemas.microsoft.com/office/drawing/2014/main" id="{1DF17226-B8F3-45D6-A511-65E421261907}"/>
              </a:ext>
            </a:extLst>
          </p:cNvPr>
          <p:cNvCxnSpPr>
            <a:cxnSpLocks/>
          </p:cNvCxnSpPr>
          <p:nvPr userDrawn="1"/>
        </p:nvCxnSpPr>
        <p:spPr>
          <a:xfrm>
            <a:off x="4143997" y="1648047"/>
            <a:ext cx="0" cy="45616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ECF723A-CEBF-48CF-8E9B-8E3744CF57C2}"/>
              </a:ext>
            </a:extLst>
          </p:cNvPr>
          <p:cNvCxnSpPr>
            <a:cxnSpLocks/>
          </p:cNvCxnSpPr>
          <p:nvPr userDrawn="1"/>
        </p:nvCxnSpPr>
        <p:spPr>
          <a:xfrm>
            <a:off x="8008907" y="1648047"/>
            <a:ext cx="0" cy="45616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7A3980E-9CEC-4045-82CF-AFC13457626F}"/>
              </a:ext>
            </a:extLst>
          </p:cNvPr>
          <p:cNvGrpSpPr/>
          <p:nvPr userDrawn="1"/>
        </p:nvGrpSpPr>
        <p:grpSpPr>
          <a:xfrm>
            <a:off x="-3721606" y="1"/>
            <a:ext cx="3507559" cy="1958643"/>
            <a:chOff x="838199" y="1150070"/>
            <a:chExt cx="3507558" cy="1958642"/>
          </a:xfrm>
          <a:solidFill>
            <a:schemeClr val="tx1"/>
          </a:solidFill>
        </p:grpSpPr>
        <p:sp>
          <p:nvSpPr>
            <p:cNvPr id="46" name="Rectangle 45">
              <a:extLst>
                <a:ext uri="{FF2B5EF4-FFF2-40B4-BE49-F238E27FC236}">
                  <a16:creationId xmlns:a16="http://schemas.microsoft.com/office/drawing/2014/main" id="{C1FF5509-9DB7-441E-AE54-D7436D2DE6C4}"/>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7" name="TextBox 46">
              <a:extLst>
                <a:ext uri="{FF2B5EF4-FFF2-40B4-BE49-F238E27FC236}">
                  <a16:creationId xmlns:a16="http://schemas.microsoft.com/office/drawing/2014/main" id="{3257B3BD-04F8-4163-BEEC-D7F7457780A0}"/>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object colour</a:t>
              </a:r>
            </a:p>
          </p:txBody>
        </p:sp>
        <p:sp>
          <p:nvSpPr>
            <p:cNvPr id="48" name="Rectangle 47">
              <a:extLst>
                <a:ext uri="{FF2B5EF4-FFF2-40B4-BE49-F238E27FC236}">
                  <a16:creationId xmlns:a16="http://schemas.microsoft.com/office/drawing/2014/main" id="{07858E36-D375-4A68-981F-9E392D4C85C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9" name="TextBox 48">
              <a:extLst>
                <a:ext uri="{FF2B5EF4-FFF2-40B4-BE49-F238E27FC236}">
                  <a16:creationId xmlns:a16="http://schemas.microsoft.com/office/drawing/2014/main" id="{CC0264D0-2BBD-43B5-ADD4-29D60014D210}"/>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object and click</a:t>
              </a:r>
              <a:br>
                <a:rPr lang="en-GB" sz="1400" dirty="0">
                  <a:solidFill>
                    <a:srgbClr val="333333"/>
                  </a:solidFill>
                </a:rPr>
              </a:br>
              <a:r>
                <a:rPr lang="en-GB" sz="1400" b="1" dirty="0">
                  <a:solidFill>
                    <a:srgbClr val="333333"/>
                  </a:solidFill>
                </a:rPr>
                <a:t>Format Shape</a:t>
              </a:r>
              <a:r>
                <a:rPr lang="en-GB" sz="1400" dirty="0">
                  <a:solidFill>
                    <a:srgbClr val="333333"/>
                  </a:solidFill>
                </a:rPr>
                <a:t>.</a:t>
              </a:r>
            </a:p>
          </p:txBody>
        </p:sp>
        <p:sp>
          <p:nvSpPr>
            <p:cNvPr id="50" name="TextBox 49">
              <a:extLst>
                <a:ext uri="{FF2B5EF4-FFF2-40B4-BE49-F238E27FC236}">
                  <a16:creationId xmlns:a16="http://schemas.microsoft.com/office/drawing/2014/main" id="{A59ED2ED-4C8D-49EA-A038-F9BCF502D773}"/>
                </a:ext>
              </a:extLst>
            </p:cNvPr>
            <p:cNvSpPr txBox="1"/>
            <p:nvPr/>
          </p:nvSpPr>
          <p:spPr>
            <a:xfrm>
              <a:off x="838199" y="2415082"/>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Solid Fill</a:t>
              </a:r>
              <a:r>
                <a:rPr lang="en-GB" sz="1400" dirty="0">
                  <a:solidFill>
                    <a:srgbClr val="333333"/>
                  </a:solidFill>
                </a:rPr>
                <a:t> and choose the desired colour.</a:t>
              </a:r>
            </a:p>
          </p:txBody>
        </p:sp>
      </p:grpSp>
      <p:grpSp>
        <p:nvGrpSpPr>
          <p:cNvPr id="51" name="Group 50">
            <a:extLst>
              <a:ext uri="{FF2B5EF4-FFF2-40B4-BE49-F238E27FC236}">
                <a16:creationId xmlns:a16="http://schemas.microsoft.com/office/drawing/2014/main" id="{384AD2C7-0F75-4A77-937F-E2AADD8911E2}"/>
              </a:ext>
            </a:extLst>
          </p:cNvPr>
          <p:cNvGrpSpPr/>
          <p:nvPr userDrawn="1"/>
        </p:nvGrpSpPr>
        <p:grpSpPr>
          <a:xfrm>
            <a:off x="-3721605" y="2149714"/>
            <a:ext cx="3507559" cy="3427262"/>
            <a:chOff x="838198" y="1150070"/>
            <a:chExt cx="3507559" cy="3427262"/>
          </a:xfrm>
        </p:grpSpPr>
        <p:sp>
          <p:nvSpPr>
            <p:cNvPr id="52" name="Rectangle 51">
              <a:extLst>
                <a:ext uri="{FF2B5EF4-FFF2-40B4-BE49-F238E27FC236}">
                  <a16:creationId xmlns:a16="http://schemas.microsoft.com/office/drawing/2014/main" id="{D4B9D216-B737-43C5-B975-B5BAD4A4419B}"/>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53" name="TextBox 52">
              <a:extLst>
                <a:ext uri="{FF2B5EF4-FFF2-40B4-BE49-F238E27FC236}">
                  <a16:creationId xmlns:a16="http://schemas.microsoft.com/office/drawing/2014/main" id="{DD03868E-F903-42F2-8A00-681859631B9A}"/>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 logo</a:t>
              </a:r>
            </a:p>
          </p:txBody>
        </p:sp>
        <p:sp>
          <p:nvSpPr>
            <p:cNvPr id="54" name="Rectangle 53">
              <a:extLst>
                <a:ext uri="{FF2B5EF4-FFF2-40B4-BE49-F238E27FC236}">
                  <a16:creationId xmlns:a16="http://schemas.microsoft.com/office/drawing/2014/main" id="{831BC6B6-E211-4439-A766-03F381CC589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5" name="TextBox 54">
              <a:extLst>
                <a:ext uri="{FF2B5EF4-FFF2-40B4-BE49-F238E27FC236}">
                  <a16:creationId xmlns:a16="http://schemas.microsoft.com/office/drawing/2014/main" id="{C4EBFCAF-EC0B-4DEF-8F2D-1353E74B76E4}"/>
                </a:ext>
              </a:extLst>
            </p:cNvPr>
            <p:cNvSpPr txBox="1"/>
            <p:nvPr/>
          </p:nvSpPr>
          <p:spPr>
            <a:xfrm>
              <a:off x="838199" y="1867809"/>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logo needed from your computer.</a:t>
              </a:r>
            </a:p>
          </p:txBody>
        </p:sp>
        <p:sp>
          <p:nvSpPr>
            <p:cNvPr id="56" name="TextBox 55">
              <a:extLst>
                <a:ext uri="{FF2B5EF4-FFF2-40B4-BE49-F238E27FC236}">
                  <a16:creationId xmlns:a16="http://schemas.microsoft.com/office/drawing/2014/main" id="{6EA4091D-0FB0-471A-B0DB-0A1FC8EB76F2}"/>
                </a:ext>
              </a:extLst>
            </p:cNvPr>
            <p:cNvSpPr txBox="1"/>
            <p:nvPr/>
          </p:nvSpPr>
          <p:spPr>
            <a:xfrm>
              <a:off x="838199" y="2650784"/>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7" name="TextBox 56">
              <a:extLst>
                <a:ext uri="{FF2B5EF4-FFF2-40B4-BE49-F238E27FC236}">
                  <a16:creationId xmlns:a16="http://schemas.microsoft.com/office/drawing/2014/main" id="{D53AA3EC-A5BB-41F7-8B00-1F202B390489}"/>
                </a:ext>
              </a:extLst>
            </p:cNvPr>
            <p:cNvSpPr txBox="1"/>
            <p:nvPr/>
          </p:nvSpPr>
          <p:spPr>
            <a:xfrm>
              <a:off x="838198" y="3236010"/>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grpSp>
      <p:sp>
        <p:nvSpPr>
          <p:cNvPr id="58" name="Text Placeholder 30">
            <a:extLst>
              <a:ext uri="{FF2B5EF4-FFF2-40B4-BE49-F238E27FC236}">
                <a16:creationId xmlns:a16="http://schemas.microsoft.com/office/drawing/2014/main" id="{B7609BB0-D99A-4C24-965A-DACC5644CC61}"/>
              </a:ext>
            </a:extLst>
          </p:cNvPr>
          <p:cNvSpPr>
            <a:spLocks noGrp="1"/>
          </p:cNvSpPr>
          <p:nvPr>
            <p:ph type="body" sz="quarter" idx="25"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59" name="Text Placeholder 18">
            <a:extLst>
              <a:ext uri="{FF2B5EF4-FFF2-40B4-BE49-F238E27FC236}">
                <a16:creationId xmlns:a16="http://schemas.microsoft.com/office/drawing/2014/main" id="{D3A762CF-42B3-4C01-95C0-415C8BF57319}"/>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370260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47B7-EA0D-49E4-BAD1-49918E5435E6}"/>
              </a:ext>
            </a:extLst>
          </p:cNvPr>
          <p:cNvSpPr>
            <a:spLocks noGrp="1"/>
          </p:cNvSpPr>
          <p:nvPr>
            <p:ph type="title" hasCustomPrompt="1"/>
          </p:nvPr>
        </p:nvSpPr>
        <p:spPr>
          <a:xfrm>
            <a:off x="318838" y="342202"/>
            <a:ext cx="7351295" cy="1188887"/>
          </a:xfrm>
        </p:spPr>
        <p:txBody>
          <a:bodyPr/>
          <a:lstStyle>
            <a:lvl1pPr>
              <a:defRPr>
                <a:solidFill>
                  <a:srgbClr val="830051"/>
                </a:solidFill>
              </a:defRPr>
            </a:lvl1pPr>
          </a:lstStyle>
          <a:p>
            <a:r>
              <a:rPr lang="en-US"/>
              <a:t>Enter title here</a:t>
            </a:r>
            <a:endParaRPr lang="en-GB"/>
          </a:p>
        </p:txBody>
      </p:sp>
      <p:sp>
        <p:nvSpPr>
          <p:cNvPr id="3" name="Date Placeholder 2">
            <a:extLst>
              <a:ext uri="{FF2B5EF4-FFF2-40B4-BE49-F238E27FC236}">
                <a16:creationId xmlns:a16="http://schemas.microsoft.com/office/drawing/2014/main" id="{651B5395-F000-49E0-B2E3-72D764D58211}"/>
              </a:ext>
            </a:extLst>
          </p:cNvPr>
          <p:cNvSpPr>
            <a:spLocks noGrp="1"/>
          </p:cNvSpPr>
          <p:nvPr>
            <p:ph type="dt" sz="half" idx="10"/>
          </p:nvPr>
        </p:nvSpPr>
        <p:spPr/>
        <p:txBody>
          <a:bodyPr/>
          <a:lstStyle>
            <a:lvl1pPr>
              <a:defRPr>
                <a:solidFill>
                  <a:schemeClr val="tx1"/>
                </a:solidFill>
              </a:defRPr>
            </a:lvl1pPr>
          </a:lstStyle>
          <a:p>
            <a:r>
              <a:rPr lang="en-GB" dirty="0"/>
              <a:t>20 March 2019</a:t>
            </a:r>
          </a:p>
        </p:txBody>
      </p:sp>
      <p:sp>
        <p:nvSpPr>
          <p:cNvPr id="4" name="Footer Placeholder 3">
            <a:extLst>
              <a:ext uri="{FF2B5EF4-FFF2-40B4-BE49-F238E27FC236}">
                <a16:creationId xmlns:a16="http://schemas.microsoft.com/office/drawing/2014/main" id="{56A4FFCF-CF72-4334-8241-D713240FDDA7}"/>
              </a:ext>
            </a:extLst>
          </p:cNvPr>
          <p:cNvSpPr>
            <a:spLocks noGrp="1"/>
          </p:cNvSpPr>
          <p:nvPr>
            <p:ph type="ftr" sz="quarter" idx="11"/>
          </p:nvPr>
        </p:nvSpPr>
        <p:spPr/>
        <p:txBody>
          <a:bodyPr/>
          <a:lstStyle>
            <a:lvl1pPr>
              <a:defRPr>
                <a:solidFill>
                  <a:schemeClr val="tx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7A5A9BB9-0675-4A65-976B-3EAFF0CCE79F}"/>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8" name="Straight Connector 7">
            <a:extLst>
              <a:ext uri="{FF2B5EF4-FFF2-40B4-BE49-F238E27FC236}">
                <a16:creationId xmlns:a16="http://schemas.microsoft.com/office/drawing/2014/main" id="{9506DF32-732C-49AF-AE54-431578BFCD94}"/>
              </a:ext>
            </a:extLst>
          </p:cNvPr>
          <p:cNvCxnSpPr>
            <a:cxnSpLocks/>
          </p:cNvCxnSpPr>
          <p:nvPr/>
        </p:nvCxnSpPr>
        <p:spPr>
          <a:xfrm>
            <a:off x="3282760" y="2254103"/>
            <a:ext cx="0" cy="39556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D99B85-0374-4246-B12F-16225D25BECC}"/>
              </a:ext>
            </a:extLst>
          </p:cNvPr>
          <p:cNvCxnSpPr>
            <a:cxnSpLocks/>
          </p:cNvCxnSpPr>
          <p:nvPr/>
        </p:nvCxnSpPr>
        <p:spPr>
          <a:xfrm>
            <a:off x="6096000" y="2254103"/>
            <a:ext cx="0" cy="39556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C9DF6F-BA2C-4D1C-BE3E-C560BB58528D}"/>
              </a:ext>
            </a:extLst>
          </p:cNvPr>
          <p:cNvCxnSpPr>
            <a:cxnSpLocks/>
          </p:cNvCxnSpPr>
          <p:nvPr/>
        </p:nvCxnSpPr>
        <p:spPr>
          <a:xfrm>
            <a:off x="8909240" y="2254103"/>
            <a:ext cx="0" cy="39556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A1542BDF-8059-48C3-ABA7-BADB413138C6}"/>
              </a:ext>
            </a:extLst>
          </p:cNvPr>
          <p:cNvSpPr>
            <a:spLocks noGrp="1"/>
          </p:cNvSpPr>
          <p:nvPr>
            <p:ph type="pic" sz="quarter" idx="13" hasCustomPrompt="1"/>
          </p:nvPr>
        </p:nvSpPr>
        <p:spPr>
          <a:xfrm>
            <a:off x="866490" y="2243470"/>
            <a:ext cx="2019300" cy="2041525"/>
          </a:xfrm>
          <a:prstGeom prst="ellipse">
            <a:avLst/>
          </a:prstGeom>
          <a:solidFill>
            <a:srgbClr val="9DB0AC"/>
          </a:solidFill>
        </p:spPr>
        <p:txBody>
          <a:bodyPr/>
          <a:lstStyle>
            <a:lvl1pPr algn="ctr">
              <a:defRPr/>
            </a:lvl1pPr>
          </a:lstStyle>
          <a:p>
            <a:r>
              <a:rPr lang="en-GB" dirty="0"/>
              <a:t>Click icon to insert image</a:t>
            </a:r>
          </a:p>
        </p:txBody>
      </p:sp>
      <p:sp>
        <p:nvSpPr>
          <p:cNvPr id="14" name="Picture Placeholder 12">
            <a:extLst>
              <a:ext uri="{FF2B5EF4-FFF2-40B4-BE49-F238E27FC236}">
                <a16:creationId xmlns:a16="http://schemas.microsoft.com/office/drawing/2014/main" id="{209C8FD6-2A62-49B9-8E51-57F4F1A48ED8}"/>
              </a:ext>
            </a:extLst>
          </p:cNvPr>
          <p:cNvSpPr>
            <a:spLocks noGrp="1"/>
          </p:cNvSpPr>
          <p:nvPr>
            <p:ph type="pic" sz="quarter" idx="14" hasCustomPrompt="1"/>
          </p:nvPr>
        </p:nvSpPr>
        <p:spPr>
          <a:xfrm>
            <a:off x="3679731" y="2243470"/>
            <a:ext cx="2019300" cy="2041525"/>
          </a:xfrm>
          <a:prstGeom prst="ellipse">
            <a:avLst/>
          </a:prstGeom>
          <a:solidFill>
            <a:srgbClr val="9DB0AC"/>
          </a:solidFill>
        </p:spPr>
        <p:txBody>
          <a:bodyPr/>
          <a:lstStyle>
            <a:lvl1pPr algn="ctr">
              <a:defRPr/>
            </a:lvl1pPr>
          </a:lstStyle>
          <a:p>
            <a:r>
              <a:rPr lang="en-GB" dirty="0"/>
              <a:t>Click icon to insert image</a:t>
            </a:r>
          </a:p>
        </p:txBody>
      </p:sp>
      <p:sp>
        <p:nvSpPr>
          <p:cNvPr id="15" name="Picture Placeholder 12">
            <a:extLst>
              <a:ext uri="{FF2B5EF4-FFF2-40B4-BE49-F238E27FC236}">
                <a16:creationId xmlns:a16="http://schemas.microsoft.com/office/drawing/2014/main" id="{57D3FDBE-8881-40CD-B5E1-19B49CA9ADF8}"/>
              </a:ext>
            </a:extLst>
          </p:cNvPr>
          <p:cNvSpPr>
            <a:spLocks noGrp="1"/>
          </p:cNvSpPr>
          <p:nvPr>
            <p:ph type="pic" sz="quarter" idx="15" hasCustomPrompt="1"/>
          </p:nvPr>
        </p:nvSpPr>
        <p:spPr>
          <a:xfrm>
            <a:off x="6492970" y="2243470"/>
            <a:ext cx="2019300" cy="2041525"/>
          </a:xfrm>
          <a:prstGeom prst="ellipse">
            <a:avLst/>
          </a:prstGeom>
          <a:solidFill>
            <a:srgbClr val="9DB0AC"/>
          </a:solidFill>
        </p:spPr>
        <p:txBody>
          <a:bodyPr/>
          <a:lstStyle>
            <a:lvl1pPr algn="ctr">
              <a:defRPr/>
            </a:lvl1pPr>
          </a:lstStyle>
          <a:p>
            <a:r>
              <a:rPr lang="en-GB" dirty="0"/>
              <a:t>Click icon to insert image</a:t>
            </a:r>
          </a:p>
        </p:txBody>
      </p:sp>
      <p:sp>
        <p:nvSpPr>
          <p:cNvPr id="16" name="Picture Placeholder 12">
            <a:extLst>
              <a:ext uri="{FF2B5EF4-FFF2-40B4-BE49-F238E27FC236}">
                <a16:creationId xmlns:a16="http://schemas.microsoft.com/office/drawing/2014/main" id="{F3C7DDB3-B1E9-4E30-AB01-8AEC093DE2FF}"/>
              </a:ext>
            </a:extLst>
          </p:cNvPr>
          <p:cNvSpPr>
            <a:spLocks noGrp="1"/>
          </p:cNvSpPr>
          <p:nvPr>
            <p:ph type="pic" sz="quarter" idx="16" hasCustomPrompt="1"/>
          </p:nvPr>
        </p:nvSpPr>
        <p:spPr>
          <a:xfrm>
            <a:off x="9306209" y="2243470"/>
            <a:ext cx="2019300" cy="2041525"/>
          </a:xfrm>
          <a:prstGeom prst="ellipse">
            <a:avLst/>
          </a:prstGeom>
          <a:solidFill>
            <a:srgbClr val="9DB0AC"/>
          </a:solidFill>
        </p:spPr>
        <p:txBody>
          <a:bodyPr/>
          <a:lstStyle>
            <a:lvl1pPr algn="ctr">
              <a:defRPr/>
            </a:lvl1pPr>
          </a:lstStyle>
          <a:p>
            <a:r>
              <a:rPr lang="en-GB" dirty="0"/>
              <a:t>Click icon to insert image</a:t>
            </a:r>
          </a:p>
        </p:txBody>
      </p:sp>
      <p:sp>
        <p:nvSpPr>
          <p:cNvPr id="17" name="Text Placeholder 25">
            <a:extLst>
              <a:ext uri="{FF2B5EF4-FFF2-40B4-BE49-F238E27FC236}">
                <a16:creationId xmlns:a16="http://schemas.microsoft.com/office/drawing/2014/main" id="{9304C8CE-E4AD-4170-9EC3-2B27D88212CA}"/>
              </a:ext>
            </a:extLst>
          </p:cNvPr>
          <p:cNvSpPr>
            <a:spLocks noGrp="1"/>
          </p:cNvSpPr>
          <p:nvPr>
            <p:ph type="body" sz="quarter" idx="19" hasCustomPrompt="1"/>
          </p:nvPr>
        </p:nvSpPr>
        <p:spPr>
          <a:xfrm>
            <a:off x="616909" y="4444372"/>
            <a:ext cx="2509728" cy="1127125"/>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5">
            <a:extLst>
              <a:ext uri="{FF2B5EF4-FFF2-40B4-BE49-F238E27FC236}">
                <a16:creationId xmlns:a16="http://schemas.microsoft.com/office/drawing/2014/main" id="{464B49E4-5EA1-450A-9646-62B7E62FFEB9}"/>
              </a:ext>
            </a:extLst>
          </p:cNvPr>
          <p:cNvSpPr>
            <a:spLocks noGrp="1"/>
          </p:cNvSpPr>
          <p:nvPr>
            <p:ph type="body" sz="quarter" idx="20" hasCustomPrompt="1"/>
          </p:nvPr>
        </p:nvSpPr>
        <p:spPr>
          <a:xfrm>
            <a:off x="3438884" y="4444372"/>
            <a:ext cx="2509728" cy="1127125"/>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25">
            <a:extLst>
              <a:ext uri="{FF2B5EF4-FFF2-40B4-BE49-F238E27FC236}">
                <a16:creationId xmlns:a16="http://schemas.microsoft.com/office/drawing/2014/main" id="{5B3BCB4E-4B72-44FE-B068-44A3EB31B222}"/>
              </a:ext>
            </a:extLst>
          </p:cNvPr>
          <p:cNvSpPr>
            <a:spLocks noGrp="1"/>
          </p:cNvSpPr>
          <p:nvPr>
            <p:ph type="body" sz="quarter" idx="21" hasCustomPrompt="1"/>
          </p:nvPr>
        </p:nvSpPr>
        <p:spPr>
          <a:xfrm>
            <a:off x="6252123" y="4444372"/>
            <a:ext cx="2509728" cy="1127125"/>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5">
            <a:extLst>
              <a:ext uri="{FF2B5EF4-FFF2-40B4-BE49-F238E27FC236}">
                <a16:creationId xmlns:a16="http://schemas.microsoft.com/office/drawing/2014/main" id="{E283D91F-3BCA-4B61-A361-D7D195319045}"/>
              </a:ext>
            </a:extLst>
          </p:cNvPr>
          <p:cNvSpPr>
            <a:spLocks noGrp="1"/>
          </p:cNvSpPr>
          <p:nvPr>
            <p:ph type="body" sz="quarter" idx="22" hasCustomPrompt="1"/>
          </p:nvPr>
        </p:nvSpPr>
        <p:spPr>
          <a:xfrm>
            <a:off x="9065363" y="4444372"/>
            <a:ext cx="2509728" cy="1127125"/>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21">
            <a:extLst>
              <a:ext uri="{FF2B5EF4-FFF2-40B4-BE49-F238E27FC236}">
                <a16:creationId xmlns:a16="http://schemas.microsoft.com/office/drawing/2014/main" id="{7021AB18-9C0F-49D1-8DE7-5D21FF621A70}"/>
              </a:ext>
            </a:extLst>
          </p:cNvPr>
          <p:cNvSpPr>
            <a:spLocks noGrp="1"/>
          </p:cNvSpPr>
          <p:nvPr>
            <p:ph type="pic" sz="quarter" idx="23" hasCustomPrompt="1"/>
          </p:nvPr>
        </p:nvSpPr>
        <p:spPr>
          <a:xfrm>
            <a:off x="1278048" y="1673047"/>
            <a:ext cx="1187451" cy="515308"/>
          </a:xfrm>
        </p:spPr>
        <p:txBody>
          <a:bodyPr/>
          <a:lstStyle>
            <a:lvl1pPr algn="ctr">
              <a:defRPr sz="1200"/>
            </a:lvl1pPr>
          </a:lstStyle>
          <a:p>
            <a:r>
              <a:rPr lang="en-GB" dirty="0"/>
              <a:t>Click icon to insert logo</a:t>
            </a:r>
          </a:p>
        </p:txBody>
      </p:sp>
      <p:sp>
        <p:nvSpPr>
          <p:cNvPr id="22" name="Picture Placeholder 21">
            <a:extLst>
              <a:ext uri="{FF2B5EF4-FFF2-40B4-BE49-F238E27FC236}">
                <a16:creationId xmlns:a16="http://schemas.microsoft.com/office/drawing/2014/main" id="{3A37D8E2-EAD9-4CFD-B9B8-F42E3E777D00}"/>
              </a:ext>
            </a:extLst>
          </p:cNvPr>
          <p:cNvSpPr>
            <a:spLocks noGrp="1"/>
          </p:cNvSpPr>
          <p:nvPr>
            <p:ph type="pic" sz="quarter" idx="24" hasCustomPrompt="1"/>
          </p:nvPr>
        </p:nvSpPr>
        <p:spPr>
          <a:xfrm>
            <a:off x="4095655" y="1673047"/>
            <a:ext cx="1187451" cy="515308"/>
          </a:xfrm>
        </p:spPr>
        <p:txBody>
          <a:bodyPr/>
          <a:lstStyle>
            <a:lvl1pPr algn="ctr">
              <a:defRPr sz="1200"/>
            </a:lvl1pPr>
          </a:lstStyle>
          <a:p>
            <a:r>
              <a:rPr lang="en-GB" dirty="0"/>
              <a:t>Click icon to insert logo</a:t>
            </a:r>
          </a:p>
        </p:txBody>
      </p:sp>
      <p:sp>
        <p:nvSpPr>
          <p:cNvPr id="23" name="Picture Placeholder 21">
            <a:extLst>
              <a:ext uri="{FF2B5EF4-FFF2-40B4-BE49-F238E27FC236}">
                <a16:creationId xmlns:a16="http://schemas.microsoft.com/office/drawing/2014/main" id="{9C89BAED-E942-468D-8421-14F3B9165CD0}"/>
              </a:ext>
            </a:extLst>
          </p:cNvPr>
          <p:cNvSpPr>
            <a:spLocks noGrp="1"/>
          </p:cNvSpPr>
          <p:nvPr>
            <p:ph type="pic" sz="quarter" idx="25" hasCustomPrompt="1"/>
          </p:nvPr>
        </p:nvSpPr>
        <p:spPr>
          <a:xfrm>
            <a:off x="6908897" y="1673047"/>
            <a:ext cx="1187451" cy="515308"/>
          </a:xfrm>
        </p:spPr>
        <p:txBody>
          <a:bodyPr/>
          <a:lstStyle>
            <a:lvl1pPr algn="ctr">
              <a:defRPr sz="1200"/>
            </a:lvl1pPr>
          </a:lstStyle>
          <a:p>
            <a:r>
              <a:rPr lang="en-GB" dirty="0"/>
              <a:t>Click icon to insert logo</a:t>
            </a:r>
          </a:p>
        </p:txBody>
      </p:sp>
      <p:sp>
        <p:nvSpPr>
          <p:cNvPr id="24" name="Picture Placeholder 21">
            <a:extLst>
              <a:ext uri="{FF2B5EF4-FFF2-40B4-BE49-F238E27FC236}">
                <a16:creationId xmlns:a16="http://schemas.microsoft.com/office/drawing/2014/main" id="{B8D1B1C9-44C8-4FF9-B9D1-FCAE3F68DC78}"/>
              </a:ext>
            </a:extLst>
          </p:cNvPr>
          <p:cNvSpPr>
            <a:spLocks noGrp="1"/>
          </p:cNvSpPr>
          <p:nvPr>
            <p:ph type="pic" sz="quarter" idx="26" hasCustomPrompt="1"/>
          </p:nvPr>
        </p:nvSpPr>
        <p:spPr>
          <a:xfrm>
            <a:off x="9722139" y="1673047"/>
            <a:ext cx="1187451" cy="515308"/>
          </a:xfrm>
        </p:spPr>
        <p:txBody>
          <a:bodyPr/>
          <a:lstStyle>
            <a:lvl1pPr algn="ctr">
              <a:defRPr sz="1200"/>
            </a:lvl1pPr>
          </a:lstStyle>
          <a:p>
            <a:r>
              <a:rPr lang="en-GB" dirty="0"/>
              <a:t>Click icon to insert logo</a:t>
            </a:r>
          </a:p>
        </p:txBody>
      </p:sp>
      <p:grpSp>
        <p:nvGrpSpPr>
          <p:cNvPr id="26" name="Group 25">
            <a:extLst>
              <a:ext uri="{FF2B5EF4-FFF2-40B4-BE49-F238E27FC236}">
                <a16:creationId xmlns:a16="http://schemas.microsoft.com/office/drawing/2014/main" id="{52E67BEF-A9B3-4F19-A334-470550340289}"/>
              </a:ext>
            </a:extLst>
          </p:cNvPr>
          <p:cNvGrpSpPr/>
          <p:nvPr/>
        </p:nvGrpSpPr>
        <p:grpSpPr>
          <a:xfrm>
            <a:off x="-3721605" y="1738"/>
            <a:ext cx="3507559" cy="3427262"/>
            <a:chOff x="838198" y="1150070"/>
            <a:chExt cx="3507559" cy="3427262"/>
          </a:xfrm>
        </p:grpSpPr>
        <p:sp>
          <p:nvSpPr>
            <p:cNvPr id="27" name="Rectangle 26">
              <a:extLst>
                <a:ext uri="{FF2B5EF4-FFF2-40B4-BE49-F238E27FC236}">
                  <a16:creationId xmlns:a16="http://schemas.microsoft.com/office/drawing/2014/main" id="{5C546FA6-52A9-441C-9762-8CDC85237C97}"/>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8" name="TextBox 27">
              <a:extLst>
                <a:ext uri="{FF2B5EF4-FFF2-40B4-BE49-F238E27FC236}">
                  <a16:creationId xmlns:a16="http://schemas.microsoft.com/office/drawing/2014/main" id="{093FFDBC-226E-4C13-AFA3-A4F6E05F0948}"/>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 logo</a:t>
              </a:r>
            </a:p>
          </p:txBody>
        </p:sp>
        <p:sp>
          <p:nvSpPr>
            <p:cNvPr id="29" name="Rectangle 28">
              <a:extLst>
                <a:ext uri="{FF2B5EF4-FFF2-40B4-BE49-F238E27FC236}">
                  <a16:creationId xmlns:a16="http://schemas.microsoft.com/office/drawing/2014/main" id="{59A98AF7-1626-4C49-97A3-BD5444FE661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0" name="TextBox 29">
              <a:extLst>
                <a:ext uri="{FF2B5EF4-FFF2-40B4-BE49-F238E27FC236}">
                  <a16:creationId xmlns:a16="http://schemas.microsoft.com/office/drawing/2014/main" id="{0ED39F97-E49D-4025-94BB-FEB9F79162FF}"/>
                </a:ext>
              </a:extLst>
            </p:cNvPr>
            <p:cNvSpPr txBox="1"/>
            <p:nvPr/>
          </p:nvSpPr>
          <p:spPr>
            <a:xfrm>
              <a:off x="838199" y="1867809"/>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logo needed from your computer.</a:t>
              </a:r>
            </a:p>
          </p:txBody>
        </p:sp>
        <p:sp>
          <p:nvSpPr>
            <p:cNvPr id="31" name="TextBox 30">
              <a:extLst>
                <a:ext uri="{FF2B5EF4-FFF2-40B4-BE49-F238E27FC236}">
                  <a16:creationId xmlns:a16="http://schemas.microsoft.com/office/drawing/2014/main" id="{EF7F144E-5F7F-4907-B6CE-CAD8418ACEA5}"/>
                </a:ext>
              </a:extLst>
            </p:cNvPr>
            <p:cNvSpPr txBox="1"/>
            <p:nvPr/>
          </p:nvSpPr>
          <p:spPr>
            <a:xfrm>
              <a:off x="838199" y="2650784"/>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19ADC7DF-C300-43BB-B15E-BC1121725A76}"/>
                </a:ext>
              </a:extLst>
            </p:cNvPr>
            <p:cNvSpPr txBox="1"/>
            <p:nvPr/>
          </p:nvSpPr>
          <p:spPr>
            <a:xfrm>
              <a:off x="838198" y="3236010"/>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grpSp>
      <p:grpSp>
        <p:nvGrpSpPr>
          <p:cNvPr id="33" name="Group 32">
            <a:extLst>
              <a:ext uri="{FF2B5EF4-FFF2-40B4-BE49-F238E27FC236}">
                <a16:creationId xmlns:a16="http://schemas.microsoft.com/office/drawing/2014/main" id="{CD16DB20-5AA7-45D8-9DB9-FCF90E5B4126}"/>
              </a:ext>
            </a:extLst>
          </p:cNvPr>
          <p:cNvGrpSpPr/>
          <p:nvPr/>
        </p:nvGrpSpPr>
        <p:grpSpPr>
          <a:xfrm>
            <a:off x="12353082" y="1"/>
            <a:ext cx="3507559" cy="4472103"/>
            <a:chOff x="838198" y="1150069"/>
            <a:chExt cx="3507559" cy="4472103"/>
          </a:xfrm>
        </p:grpSpPr>
        <p:sp>
          <p:nvSpPr>
            <p:cNvPr id="34" name="Rectangle 33">
              <a:extLst>
                <a:ext uri="{FF2B5EF4-FFF2-40B4-BE49-F238E27FC236}">
                  <a16:creationId xmlns:a16="http://schemas.microsoft.com/office/drawing/2014/main" id="{21BDBDCE-DEB5-40B9-8D04-4EFFFF895948}"/>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5" name="TextBox 34">
              <a:extLst>
                <a:ext uri="{FF2B5EF4-FFF2-40B4-BE49-F238E27FC236}">
                  <a16:creationId xmlns:a16="http://schemas.microsoft.com/office/drawing/2014/main" id="{344884A3-665B-4AFE-A50C-DABF4D3E72B2}"/>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6" name="Rectangle 35">
              <a:extLst>
                <a:ext uri="{FF2B5EF4-FFF2-40B4-BE49-F238E27FC236}">
                  <a16:creationId xmlns:a16="http://schemas.microsoft.com/office/drawing/2014/main" id="{CA08A147-2B36-43EB-9671-429AA3A210C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7" name="TextBox 36">
              <a:extLst>
                <a:ext uri="{FF2B5EF4-FFF2-40B4-BE49-F238E27FC236}">
                  <a16:creationId xmlns:a16="http://schemas.microsoft.com/office/drawing/2014/main" id="{EB8C21B6-716D-4B85-8FAF-FD4D05CD067E}"/>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8" name="TextBox 37">
              <a:extLst>
                <a:ext uri="{FF2B5EF4-FFF2-40B4-BE49-F238E27FC236}">
                  <a16:creationId xmlns:a16="http://schemas.microsoft.com/office/drawing/2014/main" id="{8D43760C-481B-4CD4-8963-E770337A599D}"/>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9F631D84-4E12-49DC-AC37-BA2B410D7A30}"/>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0" name="TextBox 39">
              <a:extLst>
                <a:ext uri="{FF2B5EF4-FFF2-40B4-BE49-F238E27FC236}">
                  <a16:creationId xmlns:a16="http://schemas.microsoft.com/office/drawing/2014/main" id="{524E9055-B19C-465A-A9F0-416B7AB0E45B}"/>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1" name="TextBox 40">
              <a:extLst>
                <a:ext uri="{FF2B5EF4-FFF2-40B4-BE49-F238E27FC236}">
                  <a16:creationId xmlns:a16="http://schemas.microsoft.com/office/drawing/2014/main" id="{92B8E174-B126-4C6D-95C6-74E9CD5C7104}"/>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cxnSp>
        <p:nvCxnSpPr>
          <p:cNvPr id="42" name="Straight Connector 41">
            <a:extLst>
              <a:ext uri="{FF2B5EF4-FFF2-40B4-BE49-F238E27FC236}">
                <a16:creationId xmlns:a16="http://schemas.microsoft.com/office/drawing/2014/main" id="{1D2351EA-2FB1-4316-90FD-3E210776267F}"/>
              </a:ext>
            </a:extLst>
          </p:cNvPr>
          <p:cNvCxnSpPr>
            <a:cxnSpLocks/>
          </p:cNvCxnSpPr>
          <p:nvPr userDrawn="1"/>
        </p:nvCxnSpPr>
        <p:spPr>
          <a:xfrm>
            <a:off x="3282760" y="2254103"/>
            <a:ext cx="0" cy="39556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034E61-4CEB-49CC-BADF-3E2381AB99FA}"/>
              </a:ext>
            </a:extLst>
          </p:cNvPr>
          <p:cNvCxnSpPr>
            <a:cxnSpLocks/>
          </p:cNvCxnSpPr>
          <p:nvPr userDrawn="1"/>
        </p:nvCxnSpPr>
        <p:spPr>
          <a:xfrm>
            <a:off x="6096000" y="2254103"/>
            <a:ext cx="0" cy="39556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44F4893-24D5-48D1-AD7D-83E251D2BB4D}"/>
              </a:ext>
            </a:extLst>
          </p:cNvPr>
          <p:cNvCxnSpPr>
            <a:cxnSpLocks/>
          </p:cNvCxnSpPr>
          <p:nvPr userDrawn="1"/>
        </p:nvCxnSpPr>
        <p:spPr>
          <a:xfrm>
            <a:off x="8909240" y="2254103"/>
            <a:ext cx="0" cy="39556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A0C8F855-B106-4C9A-B05E-063677C4A666}"/>
              </a:ext>
            </a:extLst>
          </p:cNvPr>
          <p:cNvGrpSpPr/>
          <p:nvPr userDrawn="1"/>
        </p:nvGrpSpPr>
        <p:grpSpPr>
          <a:xfrm>
            <a:off x="-3721605" y="1738"/>
            <a:ext cx="3507559" cy="3427262"/>
            <a:chOff x="838198" y="1150070"/>
            <a:chExt cx="3507559" cy="3427262"/>
          </a:xfrm>
        </p:grpSpPr>
        <p:sp>
          <p:nvSpPr>
            <p:cNvPr id="46" name="Rectangle 45">
              <a:extLst>
                <a:ext uri="{FF2B5EF4-FFF2-40B4-BE49-F238E27FC236}">
                  <a16:creationId xmlns:a16="http://schemas.microsoft.com/office/drawing/2014/main" id="{F3FCCCAC-8473-4DFF-8D21-94328BBC25D8}"/>
                </a:ext>
              </a:extLst>
            </p:cNvPr>
            <p:cNvSpPr/>
            <p:nvPr/>
          </p:nvSpPr>
          <p:spPr>
            <a:xfrm>
              <a:off x="838200" y="1150070"/>
              <a:ext cx="3507557" cy="342726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7" name="TextBox 46">
              <a:extLst>
                <a:ext uri="{FF2B5EF4-FFF2-40B4-BE49-F238E27FC236}">
                  <a16:creationId xmlns:a16="http://schemas.microsoft.com/office/drawing/2014/main" id="{0997443B-252A-49C3-A8A1-D36046B9964F}"/>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 logo</a:t>
              </a:r>
            </a:p>
          </p:txBody>
        </p:sp>
        <p:sp>
          <p:nvSpPr>
            <p:cNvPr id="48" name="Rectangle 47">
              <a:extLst>
                <a:ext uri="{FF2B5EF4-FFF2-40B4-BE49-F238E27FC236}">
                  <a16:creationId xmlns:a16="http://schemas.microsoft.com/office/drawing/2014/main" id="{64AEEEBD-3FD8-478B-B186-BA4BB553D962}"/>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9" name="TextBox 48">
              <a:extLst>
                <a:ext uri="{FF2B5EF4-FFF2-40B4-BE49-F238E27FC236}">
                  <a16:creationId xmlns:a16="http://schemas.microsoft.com/office/drawing/2014/main" id="{AA4014DB-749E-427D-BF36-5AA470343D49}"/>
                </a:ext>
              </a:extLst>
            </p:cNvPr>
            <p:cNvSpPr txBox="1"/>
            <p:nvPr/>
          </p:nvSpPr>
          <p:spPr>
            <a:xfrm>
              <a:off x="838199" y="1867809"/>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logo needed from your computer.</a:t>
              </a:r>
            </a:p>
          </p:txBody>
        </p:sp>
        <p:sp>
          <p:nvSpPr>
            <p:cNvPr id="50" name="TextBox 49">
              <a:extLst>
                <a:ext uri="{FF2B5EF4-FFF2-40B4-BE49-F238E27FC236}">
                  <a16:creationId xmlns:a16="http://schemas.microsoft.com/office/drawing/2014/main" id="{55F09830-658E-46C7-A25F-EAE6900200C3}"/>
                </a:ext>
              </a:extLst>
            </p:cNvPr>
            <p:cNvSpPr txBox="1"/>
            <p:nvPr/>
          </p:nvSpPr>
          <p:spPr>
            <a:xfrm>
              <a:off x="838199" y="2650784"/>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1" name="TextBox 50">
              <a:extLst>
                <a:ext uri="{FF2B5EF4-FFF2-40B4-BE49-F238E27FC236}">
                  <a16:creationId xmlns:a16="http://schemas.microsoft.com/office/drawing/2014/main" id="{5A424435-E543-4275-A4E1-4A3B43607D46}"/>
                </a:ext>
              </a:extLst>
            </p:cNvPr>
            <p:cNvSpPr txBox="1"/>
            <p:nvPr/>
          </p:nvSpPr>
          <p:spPr>
            <a:xfrm>
              <a:off x="838198" y="3236010"/>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grpSp>
      <p:grpSp>
        <p:nvGrpSpPr>
          <p:cNvPr id="52" name="Group 51">
            <a:extLst>
              <a:ext uri="{FF2B5EF4-FFF2-40B4-BE49-F238E27FC236}">
                <a16:creationId xmlns:a16="http://schemas.microsoft.com/office/drawing/2014/main" id="{6ACF6AB5-C6DD-443B-9D13-1976365233B6}"/>
              </a:ext>
            </a:extLst>
          </p:cNvPr>
          <p:cNvGrpSpPr/>
          <p:nvPr userDrawn="1"/>
        </p:nvGrpSpPr>
        <p:grpSpPr>
          <a:xfrm>
            <a:off x="12353082" y="1"/>
            <a:ext cx="3507559" cy="4472103"/>
            <a:chOff x="838198" y="1150069"/>
            <a:chExt cx="3507559" cy="4472103"/>
          </a:xfrm>
        </p:grpSpPr>
        <p:sp>
          <p:nvSpPr>
            <p:cNvPr id="53" name="Rectangle 52">
              <a:extLst>
                <a:ext uri="{FF2B5EF4-FFF2-40B4-BE49-F238E27FC236}">
                  <a16:creationId xmlns:a16="http://schemas.microsoft.com/office/drawing/2014/main" id="{BD627E57-8FF1-4BB0-ACDB-2C9A10B700C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54" name="TextBox 53">
              <a:extLst>
                <a:ext uri="{FF2B5EF4-FFF2-40B4-BE49-F238E27FC236}">
                  <a16:creationId xmlns:a16="http://schemas.microsoft.com/office/drawing/2014/main" id="{286363BC-71FD-47E5-AD9B-0A9E79F40D38}"/>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55" name="Rectangle 54">
              <a:extLst>
                <a:ext uri="{FF2B5EF4-FFF2-40B4-BE49-F238E27FC236}">
                  <a16:creationId xmlns:a16="http://schemas.microsoft.com/office/drawing/2014/main" id="{487A850B-4B1D-4929-B5BB-62038E9C5732}"/>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56" name="TextBox 55">
              <a:extLst>
                <a:ext uri="{FF2B5EF4-FFF2-40B4-BE49-F238E27FC236}">
                  <a16:creationId xmlns:a16="http://schemas.microsoft.com/office/drawing/2014/main" id="{4CD1445A-E750-47F8-AC3C-EFA96B2857FE}"/>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57" name="TextBox 56">
              <a:extLst>
                <a:ext uri="{FF2B5EF4-FFF2-40B4-BE49-F238E27FC236}">
                  <a16:creationId xmlns:a16="http://schemas.microsoft.com/office/drawing/2014/main" id="{D1158058-31A8-4CB1-B414-44AFEC7EF144}"/>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8" name="TextBox 57">
              <a:extLst>
                <a:ext uri="{FF2B5EF4-FFF2-40B4-BE49-F238E27FC236}">
                  <a16:creationId xmlns:a16="http://schemas.microsoft.com/office/drawing/2014/main" id="{D35DECA9-0F3A-451E-899D-A0F047550E34}"/>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59" name="TextBox 58">
              <a:extLst>
                <a:ext uri="{FF2B5EF4-FFF2-40B4-BE49-F238E27FC236}">
                  <a16:creationId xmlns:a16="http://schemas.microsoft.com/office/drawing/2014/main" id="{8DB70011-D871-43E2-B990-C54F9BBEC54F}"/>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60" name="TextBox 59">
              <a:extLst>
                <a:ext uri="{FF2B5EF4-FFF2-40B4-BE49-F238E27FC236}">
                  <a16:creationId xmlns:a16="http://schemas.microsoft.com/office/drawing/2014/main" id="{E92644C6-0EF7-4D54-9483-92B5BF085177}"/>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61" name="Text Placeholder 30">
            <a:extLst>
              <a:ext uri="{FF2B5EF4-FFF2-40B4-BE49-F238E27FC236}">
                <a16:creationId xmlns:a16="http://schemas.microsoft.com/office/drawing/2014/main" id="{1519F07D-B453-425D-8109-012946F2F589}"/>
              </a:ext>
            </a:extLst>
          </p:cNvPr>
          <p:cNvSpPr>
            <a:spLocks noGrp="1"/>
          </p:cNvSpPr>
          <p:nvPr>
            <p:ph type="body" sz="quarter" idx="29" hasCustomPrompt="1"/>
          </p:nvPr>
        </p:nvSpPr>
        <p:spPr>
          <a:xfrm>
            <a:off x="11632019" y="6303999"/>
            <a:ext cx="294812" cy="355099"/>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62" name="Text Placeholder 18">
            <a:extLst>
              <a:ext uri="{FF2B5EF4-FFF2-40B4-BE49-F238E27FC236}">
                <a16:creationId xmlns:a16="http://schemas.microsoft.com/office/drawing/2014/main" id="{06D4B67E-E20F-406D-8766-582EDA22986F}"/>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387679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644095"/>
            <a:ext cx="11688232" cy="4230000"/>
          </a:xfrm>
          <a:prstGeom prst="rect">
            <a:avLst/>
          </a:prstGeom>
        </p:spPr>
        <p:txBody>
          <a:bodyPr/>
          <a:lstStyle>
            <a:lvl1pPr marL="359653" indent="-359653">
              <a:lnSpc>
                <a:spcPct val="100000"/>
              </a:lnSpc>
              <a:spcBef>
                <a:spcPts val="0"/>
              </a:spcBef>
              <a:buClrTx/>
              <a:buFont typeface="+mj-lt"/>
              <a:buAutoNum type="arabicPeriod"/>
              <a:defRPr sz="2398" b="1">
                <a:solidFill>
                  <a:schemeClr val="tx1"/>
                </a:solidFill>
                <a:latin typeface="Arial" pitchFamily="34" charset="0"/>
                <a:cs typeface="Arial" pitchFamily="34" charset="0"/>
              </a:defRPr>
            </a:lvl1pPr>
            <a:lvl2pPr marL="629685" indent="-179910">
              <a:lnSpc>
                <a:spcPct val="100000"/>
              </a:lnSpc>
              <a:spcBef>
                <a:spcPts val="0"/>
              </a:spcBef>
              <a:buClrTx/>
              <a:buFont typeface="Arial" pitchFamily="34" charset="0"/>
              <a:buChar char="•"/>
              <a:defRPr sz="2133"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488" indent="-179910">
              <a:defRPr sz="1400">
                <a:latin typeface="Arial" pitchFamily="34" charset="0"/>
                <a:cs typeface="Arial" pitchFamily="34" charset="0"/>
              </a:defRPr>
            </a:lvl4pPr>
            <a:lvl5pPr marL="622488">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424500" y="6462339"/>
            <a:ext cx="528001" cy="216000"/>
          </a:xfrm>
          <a:prstGeom prst="rect">
            <a:avLst/>
          </a:prstGeom>
        </p:spPr>
        <p:txBody>
          <a:bodyPr vert="horz" lIns="0" tIns="0" rIns="0" bIns="0" rtlCol="0" anchor="t" anchorCtr="0"/>
          <a:lstStyle>
            <a:lvl1pPr algn="l">
              <a:defRPr sz="1066"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316085" y="192000"/>
            <a:ext cx="11687535" cy="672000"/>
          </a:xfrm>
          <a:prstGeom prst="rect">
            <a:avLst/>
          </a:prstGeom>
        </p:spPr>
        <p:txBody>
          <a:bodyPr vert="horz"/>
          <a:lstStyle>
            <a:lvl1pPr algn="l" defTabSz="609296" rtl="0" eaLnBrk="1" latinLnBrk="0" hangingPunct="1">
              <a:lnSpc>
                <a:spcPct val="100000"/>
              </a:lnSpc>
              <a:spcBef>
                <a:spcPct val="0"/>
              </a:spcBef>
              <a:buNone/>
              <a:defRPr lang="en-GB" sz="3198"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14993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5433238" y="510955"/>
            <a:ext cx="6758764" cy="6758765"/>
          </a:xfrm>
          <a:prstGeom prst="ellipse">
            <a:avLst/>
          </a:prstGeom>
          <a:solidFill>
            <a:srgbClr val="9DB0AC"/>
          </a:solidFill>
        </p:spPr>
        <p:txBody>
          <a:bodyPr anchor="ctr"/>
          <a:lstStyle>
            <a:lvl1pPr algn="ctr">
              <a:defRPr/>
            </a:lvl1pPr>
          </a:lstStyle>
          <a:p>
            <a:r>
              <a:rPr lang="en-GB" dirty="0"/>
              <a:t>Click icon to insert image</a:t>
            </a:r>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tx2"/>
                </a:solidFill>
              </a:defRPr>
            </a:lvl1pPr>
          </a:lstStyle>
          <a:p>
            <a:r>
              <a:rPr lang="en-GB" dirty="0"/>
              <a:t>20 March 2019</a:t>
            </a:r>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bg1"/>
                </a:solidFill>
              </a:defRPr>
            </a:lvl1pPr>
          </a:lstStyle>
          <a:p>
            <a:r>
              <a:rPr lang="en-GB" dirty="0">
                <a:solidFill>
                  <a:schemeClr val="tx2"/>
                </a:solidFill>
              </a:rPr>
              <a:t>Bringing GPTW to life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tx2"/>
                </a:solidFill>
              </a:defRPr>
            </a:lvl1pPr>
          </a:lstStyle>
          <a:p>
            <a:fld id="{F8E47D07-9D1E-4FE9-B31A-2F5863681021}" type="slidenum">
              <a:rPr lang="en-GB" smtClean="0"/>
              <a:pPr/>
              <a:t>‹#›</a:t>
            </a:fld>
            <a:endParaRPr lang="en-GB" dirty="0"/>
          </a:p>
        </p:txBody>
      </p:sp>
      <p:sp>
        <p:nvSpPr>
          <p:cNvPr id="21" name="Title 1">
            <a:extLst>
              <a:ext uri="{FF2B5EF4-FFF2-40B4-BE49-F238E27FC236}">
                <a16:creationId xmlns:a16="http://schemas.microsoft.com/office/drawing/2014/main" id="{B27F58B6-603C-4934-BA02-660FDA48D8FC}"/>
              </a:ext>
            </a:extLst>
          </p:cNvPr>
          <p:cNvSpPr txBox="1">
            <a:spLocks/>
          </p:cNvSpPr>
          <p:nvPr/>
        </p:nvSpPr>
        <p:spPr>
          <a:xfrm>
            <a:off x="318839" y="1394826"/>
            <a:ext cx="4114940" cy="1943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5400" dirty="0"/>
              <a:t>Questions </a:t>
            </a:r>
          </a:p>
          <a:p>
            <a:r>
              <a:rPr lang="en-US" sz="5400" dirty="0"/>
              <a:t>&amp; Answers</a:t>
            </a:r>
            <a:endParaRPr lang="en-GB" sz="5400" dirty="0"/>
          </a:p>
        </p:txBody>
      </p:sp>
      <p:grpSp>
        <p:nvGrpSpPr>
          <p:cNvPr id="22" name="Group 21">
            <a:extLst>
              <a:ext uri="{FF2B5EF4-FFF2-40B4-BE49-F238E27FC236}">
                <a16:creationId xmlns:a16="http://schemas.microsoft.com/office/drawing/2014/main" id="{6C24057C-231C-4CB4-A6E9-67A41312AC06}"/>
              </a:ext>
            </a:extLst>
          </p:cNvPr>
          <p:cNvGrpSpPr/>
          <p:nvPr/>
        </p:nvGrpSpPr>
        <p:grpSpPr>
          <a:xfrm>
            <a:off x="12353082" y="1"/>
            <a:ext cx="3507559" cy="4472103"/>
            <a:chOff x="838198" y="1150069"/>
            <a:chExt cx="3507559" cy="4472103"/>
          </a:xfrm>
        </p:grpSpPr>
        <p:sp>
          <p:nvSpPr>
            <p:cNvPr id="23" name="Rectangle 22">
              <a:extLst>
                <a:ext uri="{FF2B5EF4-FFF2-40B4-BE49-F238E27FC236}">
                  <a16:creationId xmlns:a16="http://schemas.microsoft.com/office/drawing/2014/main" id="{5604340F-6EE6-4C83-A953-5D55F691E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6" name="TextBox 25">
              <a:extLst>
                <a:ext uri="{FF2B5EF4-FFF2-40B4-BE49-F238E27FC236}">
                  <a16:creationId xmlns:a16="http://schemas.microsoft.com/office/drawing/2014/main" id="{0368BDC2-6A2D-46F0-93DA-10745695D1A1}"/>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27" name="Rectangle 26">
              <a:extLst>
                <a:ext uri="{FF2B5EF4-FFF2-40B4-BE49-F238E27FC236}">
                  <a16:creationId xmlns:a16="http://schemas.microsoft.com/office/drawing/2014/main" id="{6F931BFE-A837-4ACA-90EE-C5B0D0E001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8" name="TextBox 27">
              <a:extLst>
                <a:ext uri="{FF2B5EF4-FFF2-40B4-BE49-F238E27FC236}">
                  <a16:creationId xmlns:a16="http://schemas.microsoft.com/office/drawing/2014/main" id="{3CE37563-4541-41A7-9E2B-23AA50BA7286}"/>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98B49A45-7154-4F2C-866D-DEA1FBE62977}"/>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1E0CFFAF-60F4-4580-A45E-1C3FDE2F4C49}"/>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1" name="TextBox 30">
              <a:extLst>
                <a:ext uri="{FF2B5EF4-FFF2-40B4-BE49-F238E27FC236}">
                  <a16:creationId xmlns:a16="http://schemas.microsoft.com/office/drawing/2014/main" id="{242995C2-C2D9-45DB-8315-3F37A3F2C59B}"/>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2" name="TextBox 31">
              <a:extLst>
                <a:ext uri="{FF2B5EF4-FFF2-40B4-BE49-F238E27FC236}">
                  <a16:creationId xmlns:a16="http://schemas.microsoft.com/office/drawing/2014/main" id="{916C4929-5ADF-4BB7-B929-D54897827B3E}"/>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17" name="Title 1">
            <a:extLst>
              <a:ext uri="{FF2B5EF4-FFF2-40B4-BE49-F238E27FC236}">
                <a16:creationId xmlns:a16="http://schemas.microsoft.com/office/drawing/2014/main" id="{6A58C5BD-A010-48A8-B6AF-29A59318B422}"/>
              </a:ext>
            </a:extLst>
          </p:cNvPr>
          <p:cNvSpPr txBox="1">
            <a:spLocks/>
          </p:cNvSpPr>
          <p:nvPr userDrawn="1"/>
        </p:nvSpPr>
        <p:spPr>
          <a:xfrm>
            <a:off x="318839" y="1394826"/>
            <a:ext cx="4114940" cy="1943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5400" dirty="0"/>
              <a:t>Questions </a:t>
            </a:r>
          </a:p>
          <a:p>
            <a:r>
              <a:rPr lang="en-US" sz="5400" dirty="0"/>
              <a:t>&amp; Answers</a:t>
            </a:r>
            <a:endParaRPr lang="en-GB" sz="5400" dirty="0"/>
          </a:p>
        </p:txBody>
      </p:sp>
      <p:grpSp>
        <p:nvGrpSpPr>
          <p:cNvPr id="18" name="Group 17">
            <a:extLst>
              <a:ext uri="{FF2B5EF4-FFF2-40B4-BE49-F238E27FC236}">
                <a16:creationId xmlns:a16="http://schemas.microsoft.com/office/drawing/2014/main" id="{8C773D16-E971-41E6-A152-4E92DE0B1C57}"/>
              </a:ext>
            </a:extLst>
          </p:cNvPr>
          <p:cNvGrpSpPr/>
          <p:nvPr userDrawn="1"/>
        </p:nvGrpSpPr>
        <p:grpSpPr>
          <a:xfrm>
            <a:off x="12353082" y="1"/>
            <a:ext cx="3507559" cy="4472103"/>
            <a:chOff x="838198" y="1150069"/>
            <a:chExt cx="3507559" cy="4472103"/>
          </a:xfrm>
        </p:grpSpPr>
        <p:sp>
          <p:nvSpPr>
            <p:cNvPr id="19" name="Rectangle 18">
              <a:extLst>
                <a:ext uri="{FF2B5EF4-FFF2-40B4-BE49-F238E27FC236}">
                  <a16:creationId xmlns:a16="http://schemas.microsoft.com/office/drawing/2014/main" id="{4E227E54-8335-4EE8-A8B9-45C74C17606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0" name="TextBox 19">
              <a:extLst>
                <a:ext uri="{FF2B5EF4-FFF2-40B4-BE49-F238E27FC236}">
                  <a16:creationId xmlns:a16="http://schemas.microsoft.com/office/drawing/2014/main" id="{641652B0-FD06-4C68-8C92-C1C8E8EE9B0E}"/>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24" name="Rectangle 23">
              <a:extLst>
                <a:ext uri="{FF2B5EF4-FFF2-40B4-BE49-F238E27FC236}">
                  <a16:creationId xmlns:a16="http://schemas.microsoft.com/office/drawing/2014/main" id="{2A4174AF-1275-43AB-85C0-D73ECD53136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5" name="TextBox 24">
              <a:extLst>
                <a:ext uri="{FF2B5EF4-FFF2-40B4-BE49-F238E27FC236}">
                  <a16:creationId xmlns:a16="http://schemas.microsoft.com/office/drawing/2014/main" id="{CFF0B8C5-0CEF-4449-98C4-AC58E91A3762}"/>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3" name="TextBox 32">
              <a:extLst>
                <a:ext uri="{FF2B5EF4-FFF2-40B4-BE49-F238E27FC236}">
                  <a16:creationId xmlns:a16="http://schemas.microsoft.com/office/drawing/2014/main" id="{1A560836-2FBC-44E4-B387-B082B81922BA}"/>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4" name="TextBox 33">
              <a:extLst>
                <a:ext uri="{FF2B5EF4-FFF2-40B4-BE49-F238E27FC236}">
                  <a16:creationId xmlns:a16="http://schemas.microsoft.com/office/drawing/2014/main" id="{F8DE92B9-6AF2-47EF-ADC4-2F552C093A81}"/>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5" name="TextBox 34">
              <a:extLst>
                <a:ext uri="{FF2B5EF4-FFF2-40B4-BE49-F238E27FC236}">
                  <a16:creationId xmlns:a16="http://schemas.microsoft.com/office/drawing/2014/main" id="{F3BA1405-33F1-4306-89C2-62223DC21B7B}"/>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6" name="TextBox 35">
              <a:extLst>
                <a:ext uri="{FF2B5EF4-FFF2-40B4-BE49-F238E27FC236}">
                  <a16:creationId xmlns:a16="http://schemas.microsoft.com/office/drawing/2014/main" id="{45A836EA-21FB-479B-864E-8552C8662031}"/>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8" name="Text Placeholder 18">
            <a:extLst>
              <a:ext uri="{FF2B5EF4-FFF2-40B4-BE49-F238E27FC236}">
                <a16:creationId xmlns:a16="http://schemas.microsoft.com/office/drawing/2014/main" id="{C167E6CD-3C94-4AE8-9CB7-8217F2808E32}"/>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176527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Q&amp;A(white logo)">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5433238" y="510955"/>
            <a:ext cx="6758764" cy="6758765"/>
          </a:xfrm>
          <a:prstGeom prst="ellipse">
            <a:avLst/>
          </a:prstGeom>
          <a:solidFill>
            <a:srgbClr val="9DB0AC"/>
          </a:solidFill>
        </p:spPr>
        <p:txBody>
          <a:bodyPr anchor="ctr"/>
          <a:lstStyle>
            <a:lvl1pPr algn="ctr">
              <a:defRPr/>
            </a:lvl1pPr>
          </a:lstStyle>
          <a:p>
            <a:r>
              <a:rPr lang="en-GB" dirty="0"/>
              <a:t>Click icon to insert image</a:t>
            </a:r>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bg1"/>
                </a:solidFill>
              </a:defRPr>
            </a:lvl1pPr>
          </a:lstStyle>
          <a:p>
            <a:r>
              <a:rPr lang="en-GB" dirty="0"/>
              <a:t>20 March 2019</a:t>
            </a:r>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bg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21" name="Title 1">
            <a:extLst>
              <a:ext uri="{FF2B5EF4-FFF2-40B4-BE49-F238E27FC236}">
                <a16:creationId xmlns:a16="http://schemas.microsoft.com/office/drawing/2014/main" id="{B27F58B6-603C-4934-BA02-660FDA48D8FC}"/>
              </a:ext>
            </a:extLst>
          </p:cNvPr>
          <p:cNvSpPr txBox="1">
            <a:spLocks/>
          </p:cNvSpPr>
          <p:nvPr/>
        </p:nvSpPr>
        <p:spPr>
          <a:xfrm>
            <a:off x="318839" y="1394826"/>
            <a:ext cx="4114940" cy="1943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5400" dirty="0"/>
              <a:t>Questions </a:t>
            </a:r>
          </a:p>
          <a:p>
            <a:r>
              <a:rPr lang="en-US" sz="5400" dirty="0"/>
              <a:t>&amp; Answers</a:t>
            </a:r>
            <a:endParaRPr lang="en-GB" sz="5400" dirty="0"/>
          </a:p>
        </p:txBody>
      </p:sp>
      <p:grpSp>
        <p:nvGrpSpPr>
          <p:cNvPr id="22" name="Group 21">
            <a:extLst>
              <a:ext uri="{FF2B5EF4-FFF2-40B4-BE49-F238E27FC236}">
                <a16:creationId xmlns:a16="http://schemas.microsoft.com/office/drawing/2014/main" id="{6C24057C-231C-4CB4-A6E9-67A41312AC06}"/>
              </a:ext>
            </a:extLst>
          </p:cNvPr>
          <p:cNvGrpSpPr/>
          <p:nvPr/>
        </p:nvGrpSpPr>
        <p:grpSpPr>
          <a:xfrm>
            <a:off x="12353082" y="1"/>
            <a:ext cx="3507559" cy="4472103"/>
            <a:chOff x="838198" y="1150069"/>
            <a:chExt cx="3507559" cy="4472103"/>
          </a:xfrm>
        </p:grpSpPr>
        <p:sp>
          <p:nvSpPr>
            <p:cNvPr id="23" name="Rectangle 22">
              <a:extLst>
                <a:ext uri="{FF2B5EF4-FFF2-40B4-BE49-F238E27FC236}">
                  <a16:creationId xmlns:a16="http://schemas.microsoft.com/office/drawing/2014/main" id="{5604340F-6EE6-4C83-A953-5D55F691E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6" name="TextBox 25">
              <a:extLst>
                <a:ext uri="{FF2B5EF4-FFF2-40B4-BE49-F238E27FC236}">
                  <a16:creationId xmlns:a16="http://schemas.microsoft.com/office/drawing/2014/main" id="{0368BDC2-6A2D-46F0-93DA-10745695D1A1}"/>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27" name="Rectangle 26">
              <a:extLst>
                <a:ext uri="{FF2B5EF4-FFF2-40B4-BE49-F238E27FC236}">
                  <a16:creationId xmlns:a16="http://schemas.microsoft.com/office/drawing/2014/main" id="{6F931BFE-A837-4ACA-90EE-C5B0D0E001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8" name="TextBox 27">
              <a:extLst>
                <a:ext uri="{FF2B5EF4-FFF2-40B4-BE49-F238E27FC236}">
                  <a16:creationId xmlns:a16="http://schemas.microsoft.com/office/drawing/2014/main" id="{3CE37563-4541-41A7-9E2B-23AA50BA7286}"/>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98B49A45-7154-4F2C-866D-DEA1FBE62977}"/>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1E0CFFAF-60F4-4580-A45E-1C3FDE2F4C49}"/>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1" name="TextBox 30">
              <a:extLst>
                <a:ext uri="{FF2B5EF4-FFF2-40B4-BE49-F238E27FC236}">
                  <a16:creationId xmlns:a16="http://schemas.microsoft.com/office/drawing/2014/main" id="{242995C2-C2D9-45DB-8315-3F37A3F2C59B}"/>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2" name="TextBox 31">
              <a:extLst>
                <a:ext uri="{FF2B5EF4-FFF2-40B4-BE49-F238E27FC236}">
                  <a16:creationId xmlns:a16="http://schemas.microsoft.com/office/drawing/2014/main" id="{916C4929-5ADF-4BB7-B929-D54897827B3E}"/>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19" name="Title 1">
            <a:extLst>
              <a:ext uri="{FF2B5EF4-FFF2-40B4-BE49-F238E27FC236}">
                <a16:creationId xmlns:a16="http://schemas.microsoft.com/office/drawing/2014/main" id="{D4C584F6-30C0-4485-9D31-B4B4319BAE50}"/>
              </a:ext>
            </a:extLst>
          </p:cNvPr>
          <p:cNvSpPr txBox="1">
            <a:spLocks/>
          </p:cNvSpPr>
          <p:nvPr userDrawn="1"/>
        </p:nvSpPr>
        <p:spPr>
          <a:xfrm>
            <a:off x="318839" y="1394826"/>
            <a:ext cx="4114940" cy="1943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5400" dirty="0"/>
              <a:t>Questions </a:t>
            </a:r>
          </a:p>
          <a:p>
            <a:r>
              <a:rPr lang="en-US" sz="5400" dirty="0"/>
              <a:t>&amp; Answers</a:t>
            </a:r>
            <a:endParaRPr lang="en-GB" sz="5400" dirty="0"/>
          </a:p>
        </p:txBody>
      </p:sp>
      <p:grpSp>
        <p:nvGrpSpPr>
          <p:cNvPr id="20" name="Group 19">
            <a:extLst>
              <a:ext uri="{FF2B5EF4-FFF2-40B4-BE49-F238E27FC236}">
                <a16:creationId xmlns:a16="http://schemas.microsoft.com/office/drawing/2014/main" id="{81EDB08C-C708-4A09-AC47-63252C22994F}"/>
              </a:ext>
            </a:extLst>
          </p:cNvPr>
          <p:cNvGrpSpPr/>
          <p:nvPr userDrawn="1"/>
        </p:nvGrpSpPr>
        <p:grpSpPr>
          <a:xfrm>
            <a:off x="12353082" y="1"/>
            <a:ext cx="3507559" cy="4472103"/>
            <a:chOff x="838198" y="1150069"/>
            <a:chExt cx="3507559" cy="4472103"/>
          </a:xfrm>
        </p:grpSpPr>
        <p:sp>
          <p:nvSpPr>
            <p:cNvPr id="24" name="Rectangle 23">
              <a:extLst>
                <a:ext uri="{FF2B5EF4-FFF2-40B4-BE49-F238E27FC236}">
                  <a16:creationId xmlns:a16="http://schemas.microsoft.com/office/drawing/2014/main" id="{AE33CE93-16F9-4916-8C1D-3B5A653C2BBA}"/>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5" name="TextBox 24">
              <a:extLst>
                <a:ext uri="{FF2B5EF4-FFF2-40B4-BE49-F238E27FC236}">
                  <a16:creationId xmlns:a16="http://schemas.microsoft.com/office/drawing/2014/main" id="{5CCCC9A2-B7B6-419F-89A4-ABA856E7B7BE}"/>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3" name="Rectangle 32">
              <a:extLst>
                <a:ext uri="{FF2B5EF4-FFF2-40B4-BE49-F238E27FC236}">
                  <a16:creationId xmlns:a16="http://schemas.microsoft.com/office/drawing/2014/main" id="{08D4BDC8-B85D-42E9-AEDB-F1DC26E2C4B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4" name="TextBox 33">
              <a:extLst>
                <a:ext uri="{FF2B5EF4-FFF2-40B4-BE49-F238E27FC236}">
                  <a16:creationId xmlns:a16="http://schemas.microsoft.com/office/drawing/2014/main" id="{0605062D-4305-48E9-B592-DD26CC335652}"/>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31C7C741-1D25-46D9-9D00-620BD482D0DE}"/>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2B8A1F16-92D7-4F98-BA22-FA948ECD9752}"/>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7" name="TextBox 36">
              <a:extLst>
                <a:ext uri="{FF2B5EF4-FFF2-40B4-BE49-F238E27FC236}">
                  <a16:creationId xmlns:a16="http://schemas.microsoft.com/office/drawing/2014/main" id="{2E8BF988-C153-4906-9E07-B54ABF73C815}"/>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8" name="TextBox 37">
              <a:extLst>
                <a:ext uri="{FF2B5EF4-FFF2-40B4-BE49-F238E27FC236}">
                  <a16:creationId xmlns:a16="http://schemas.microsoft.com/office/drawing/2014/main" id="{116F6DD5-80A4-4BAF-9EB0-7ADA877664DB}"/>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9" name="Text Placeholder 30">
            <a:extLst>
              <a:ext uri="{FF2B5EF4-FFF2-40B4-BE49-F238E27FC236}">
                <a16:creationId xmlns:a16="http://schemas.microsoft.com/office/drawing/2014/main" id="{9A4CDC93-DA5A-4C33-9C09-5911EFAD00A1}"/>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41" name="Text Placeholder 18">
            <a:extLst>
              <a:ext uri="{FF2B5EF4-FFF2-40B4-BE49-F238E27FC236}">
                <a16:creationId xmlns:a16="http://schemas.microsoft.com/office/drawing/2014/main" id="{1C997E59-EEA3-41D1-AB52-2D5FF97883DF}"/>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184344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5433238" y="510955"/>
            <a:ext cx="6758764" cy="6758765"/>
          </a:xfrm>
          <a:prstGeom prst="ellipse">
            <a:avLst/>
          </a:prstGeom>
          <a:solidFill>
            <a:srgbClr val="9DB0AC"/>
          </a:solidFill>
        </p:spPr>
        <p:txBody>
          <a:bodyPr anchor="ctr"/>
          <a:lstStyle>
            <a:lvl1pPr algn="ctr">
              <a:defRPr/>
            </a:lvl1pPr>
          </a:lstStyle>
          <a:p>
            <a:r>
              <a:rPr lang="en-GB" dirty="0"/>
              <a:t>Click icon to insert image</a:t>
            </a:r>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tx2"/>
                </a:solidFill>
              </a:defRPr>
            </a:lvl1pPr>
          </a:lstStyle>
          <a:p>
            <a:r>
              <a:rPr lang="en-GB" dirty="0"/>
              <a:t>20 March 2019</a:t>
            </a:r>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tx2"/>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tx2"/>
                </a:solidFill>
              </a:defRPr>
            </a:lvl1pPr>
          </a:lstStyle>
          <a:p>
            <a:fld id="{F8E47D07-9D1E-4FE9-B31A-2F5863681021}" type="slidenum">
              <a:rPr lang="en-GB" smtClean="0"/>
              <a:pPr/>
              <a:t>‹#›</a:t>
            </a:fld>
            <a:endParaRPr lang="en-GB" dirty="0"/>
          </a:p>
        </p:txBody>
      </p:sp>
      <p:sp>
        <p:nvSpPr>
          <p:cNvPr id="21" name="Title 1">
            <a:extLst>
              <a:ext uri="{FF2B5EF4-FFF2-40B4-BE49-F238E27FC236}">
                <a16:creationId xmlns:a16="http://schemas.microsoft.com/office/drawing/2014/main" id="{B27F58B6-603C-4934-BA02-660FDA48D8FC}"/>
              </a:ext>
            </a:extLst>
          </p:cNvPr>
          <p:cNvSpPr txBox="1">
            <a:spLocks/>
          </p:cNvSpPr>
          <p:nvPr/>
        </p:nvSpPr>
        <p:spPr>
          <a:xfrm>
            <a:off x="318839" y="1394826"/>
            <a:ext cx="4114940" cy="1943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5400" dirty="0"/>
              <a:t>Thank you</a:t>
            </a:r>
            <a:endParaRPr lang="en-GB" sz="5400" dirty="0"/>
          </a:p>
        </p:txBody>
      </p:sp>
      <p:grpSp>
        <p:nvGrpSpPr>
          <p:cNvPr id="22" name="Group 21">
            <a:extLst>
              <a:ext uri="{FF2B5EF4-FFF2-40B4-BE49-F238E27FC236}">
                <a16:creationId xmlns:a16="http://schemas.microsoft.com/office/drawing/2014/main" id="{6C24057C-231C-4CB4-A6E9-67A41312AC06}"/>
              </a:ext>
            </a:extLst>
          </p:cNvPr>
          <p:cNvGrpSpPr/>
          <p:nvPr/>
        </p:nvGrpSpPr>
        <p:grpSpPr>
          <a:xfrm>
            <a:off x="12353082" y="1"/>
            <a:ext cx="3507559" cy="4472103"/>
            <a:chOff x="838198" y="1150069"/>
            <a:chExt cx="3507559" cy="4472103"/>
          </a:xfrm>
        </p:grpSpPr>
        <p:sp>
          <p:nvSpPr>
            <p:cNvPr id="23" name="Rectangle 22">
              <a:extLst>
                <a:ext uri="{FF2B5EF4-FFF2-40B4-BE49-F238E27FC236}">
                  <a16:creationId xmlns:a16="http://schemas.microsoft.com/office/drawing/2014/main" id="{5604340F-6EE6-4C83-A953-5D55F691E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6" name="TextBox 25">
              <a:extLst>
                <a:ext uri="{FF2B5EF4-FFF2-40B4-BE49-F238E27FC236}">
                  <a16:creationId xmlns:a16="http://schemas.microsoft.com/office/drawing/2014/main" id="{0368BDC2-6A2D-46F0-93DA-10745695D1A1}"/>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27" name="Rectangle 26">
              <a:extLst>
                <a:ext uri="{FF2B5EF4-FFF2-40B4-BE49-F238E27FC236}">
                  <a16:creationId xmlns:a16="http://schemas.microsoft.com/office/drawing/2014/main" id="{6F931BFE-A837-4ACA-90EE-C5B0D0E001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8" name="TextBox 27">
              <a:extLst>
                <a:ext uri="{FF2B5EF4-FFF2-40B4-BE49-F238E27FC236}">
                  <a16:creationId xmlns:a16="http://schemas.microsoft.com/office/drawing/2014/main" id="{3CE37563-4541-41A7-9E2B-23AA50BA7286}"/>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98B49A45-7154-4F2C-866D-DEA1FBE62977}"/>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1E0CFFAF-60F4-4580-A45E-1C3FDE2F4C49}"/>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1" name="TextBox 30">
              <a:extLst>
                <a:ext uri="{FF2B5EF4-FFF2-40B4-BE49-F238E27FC236}">
                  <a16:creationId xmlns:a16="http://schemas.microsoft.com/office/drawing/2014/main" id="{242995C2-C2D9-45DB-8315-3F37A3F2C59B}"/>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2" name="TextBox 31">
              <a:extLst>
                <a:ext uri="{FF2B5EF4-FFF2-40B4-BE49-F238E27FC236}">
                  <a16:creationId xmlns:a16="http://schemas.microsoft.com/office/drawing/2014/main" id="{916C4929-5ADF-4BB7-B929-D54897827B3E}"/>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17" name="Title 1">
            <a:extLst>
              <a:ext uri="{FF2B5EF4-FFF2-40B4-BE49-F238E27FC236}">
                <a16:creationId xmlns:a16="http://schemas.microsoft.com/office/drawing/2014/main" id="{B99F73E6-E9B0-44BB-A7C0-499677246F2B}"/>
              </a:ext>
            </a:extLst>
          </p:cNvPr>
          <p:cNvSpPr txBox="1">
            <a:spLocks/>
          </p:cNvSpPr>
          <p:nvPr userDrawn="1"/>
        </p:nvSpPr>
        <p:spPr>
          <a:xfrm>
            <a:off x="318839" y="1394826"/>
            <a:ext cx="4114940" cy="1943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5400" dirty="0"/>
              <a:t>Thank you</a:t>
            </a:r>
            <a:endParaRPr lang="en-GB" sz="5400" dirty="0"/>
          </a:p>
        </p:txBody>
      </p:sp>
      <p:grpSp>
        <p:nvGrpSpPr>
          <p:cNvPr id="18" name="Group 17">
            <a:extLst>
              <a:ext uri="{FF2B5EF4-FFF2-40B4-BE49-F238E27FC236}">
                <a16:creationId xmlns:a16="http://schemas.microsoft.com/office/drawing/2014/main" id="{EF890EF4-C3F1-4AF1-AFB4-6615CC3755E1}"/>
              </a:ext>
            </a:extLst>
          </p:cNvPr>
          <p:cNvGrpSpPr/>
          <p:nvPr userDrawn="1"/>
        </p:nvGrpSpPr>
        <p:grpSpPr>
          <a:xfrm>
            <a:off x="12353082" y="1"/>
            <a:ext cx="3507559" cy="4472103"/>
            <a:chOff x="838198" y="1150069"/>
            <a:chExt cx="3507559" cy="4472103"/>
          </a:xfrm>
        </p:grpSpPr>
        <p:sp>
          <p:nvSpPr>
            <p:cNvPr id="19" name="Rectangle 18">
              <a:extLst>
                <a:ext uri="{FF2B5EF4-FFF2-40B4-BE49-F238E27FC236}">
                  <a16:creationId xmlns:a16="http://schemas.microsoft.com/office/drawing/2014/main" id="{23A36A30-F3B7-40B9-A142-B7EA07CAAE9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0" name="TextBox 19">
              <a:extLst>
                <a:ext uri="{FF2B5EF4-FFF2-40B4-BE49-F238E27FC236}">
                  <a16:creationId xmlns:a16="http://schemas.microsoft.com/office/drawing/2014/main" id="{45D23B2F-66F4-4F10-A093-E8DABF5CE7BD}"/>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24" name="Rectangle 23">
              <a:extLst>
                <a:ext uri="{FF2B5EF4-FFF2-40B4-BE49-F238E27FC236}">
                  <a16:creationId xmlns:a16="http://schemas.microsoft.com/office/drawing/2014/main" id="{E60D5178-307E-4239-8036-42998F74B5B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5" name="TextBox 24">
              <a:extLst>
                <a:ext uri="{FF2B5EF4-FFF2-40B4-BE49-F238E27FC236}">
                  <a16:creationId xmlns:a16="http://schemas.microsoft.com/office/drawing/2014/main" id="{41B45D3F-84B1-4406-A58E-7BFA2366D441}"/>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3" name="TextBox 32">
              <a:extLst>
                <a:ext uri="{FF2B5EF4-FFF2-40B4-BE49-F238E27FC236}">
                  <a16:creationId xmlns:a16="http://schemas.microsoft.com/office/drawing/2014/main" id="{18B5C933-8FBC-4F55-82A1-483BEBB9C1C3}"/>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4" name="TextBox 33">
              <a:extLst>
                <a:ext uri="{FF2B5EF4-FFF2-40B4-BE49-F238E27FC236}">
                  <a16:creationId xmlns:a16="http://schemas.microsoft.com/office/drawing/2014/main" id="{2153AD1F-C990-4970-8442-8FF26C507A7F}"/>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5" name="TextBox 34">
              <a:extLst>
                <a:ext uri="{FF2B5EF4-FFF2-40B4-BE49-F238E27FC236}">
                  <a16:creationId xmlns:a16="http://schemas.microsoft.com/office/drawing/2014/main" id="{1C87AAF4-E067-4EF1-998D-8FDDE8B9C148}"/>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6" name="TextBox 35">
              <a:extLst>
                <a:ext uri="{FF2B5EF4-FFF2-40B4-BE49-F238E27FC236}">
                  <a16:creationId xmlns:a16="http://schemas.microsoft.com/office/drawing/2014/main" id="{6BDBAC0F-DF4B-4FB7-8EDF-357924CBF5C4}"/>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8" name="Text Placeholder 18">
            <a:extLst>
              <a:ext uri="{FF2B5EF4-FFF2-40B4-BE49-F238E27FC236}">
                <a16:creationId xmlns:a16="http://schemas.microsoft.com/office/drawing/2014/main" id="{71CFA766-C8A4-4CF3-A113-452BD48B8EC3}"/>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01201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hank you (white logo)">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5433238" y="510955"/>
            <a:ext cx="6758764" cy="6758765"/>
          </a:xfrm>
          <a:prstGeom prst="ellipse">
            <a:avLst/>
          </a:prstGeom>
          <a:solidFill>
            <a:srgbClr val="9DB0AC"/>
          </a:solidFill>
        </p:spPr>
        <p:txBody>
          <a:bodyPr anchor="ctr"/>
          <a:lstStyle>
            <a:lvl1pPr algn="ctr">
              <a:defRPr/>
            </a:lvl1pPr>
          </a:lstStyle>
          <a:p>
            <a:r>
              <a:rPr lang="en-GB" dirty="0"/>
              <a:t>Click icon to insert image</a:t>
            </a:r>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bg1"/>
                </a:solidFill>
              </a:defRPr>
            </a:lvl1pPr>
          </a:lstStyle>
          <a:p>
            <a:r>
              <a:rPr lang="en-GB" dirty="0"/>
              <a:t>20 March 2019</a:t>
            </a:r>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bg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21" name="Title 1">
            <a:extLst>
              <a:ext uri="{FF2B5EF4-FFF2-40B4-BE49-F238E27FC236}">
                <a16:creationId xmlns:a16="http://schemas.microsoft.com/office/drawing/2014/main" id="{B27F58B6-603C-4934-BA02-660FDA48D8FC}"/>
              </a:ext>
            </a:extLst>
          </p:cNvPr>
          <p:cNvSpPr txBox="1">
            <a:spLocks/>
          </p:cNvSpPr>
          <p:nvPr/>
        </p:nvSpPr>
        <p:spPr>
          <a:xfrm>
            <a:off x="318839" y="1394826"/>
            <a:ext cx="4114940" cy="1943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5400" dirty="0"/>
              <a:t>Thank you</a:t>
            </a:r>
            <a:endParaRPr lang="en-GB" sz="5400" dirty="0"/>
          </a:p>
        </p:txBody>
      </p:sp>
      <p:grpSp>
        <p:nvGrpSpPr>
          <p:cNvPr id="22" name="Group 21">
            <a:extLst>
              <a:ext uri="{FF2B5EF4-FFF2-40B4-BE49-F238E27FC236}">
                <a16:creationId xmlns:a16="http://schemas.microsoft.com/office/drawing/2014/main" id="{6C24057C-231C-4CB4-A6E9-67A41312AC06}"/>
              </a:ext>
            </a:extLst>
          </p:cNvPr>
          <p:cNvGrpSpPr/>
          <p:nvPr/>
        </p:nvGrpSpPr>
        <p:grpSpPr>
          <a:xfrm>
            <a:off x="12353082" y="1"/>
            <a:ext cx="3507559" cy="4472103"/>
            <a:chOff x="838198" y="1150069"/>
            <a:chExt cx="3507559" cy="4472103"/>
          </a:xfrm>
        </p:grpSpPr>
        <p:sp>
          <p:nvSpPr>
            <p:cNvPr id="23" name="Rectangle 22">
              <a:extLst>
                <a:ext uri="{FF2B5EF4-FFF2-40B4-BE49-F238E27FC236}">
                  <a16:creationId xmlns:a16="http://schemas.microsoft.com/office/drawing/2014/main" id="{5604340F-6EE6-4C83-A953-5D55F691E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6" name="TextBox 25">
              <a:extLst>
                <a:ext uri="{FF2B5EF4-FFF2-40B4-BE49-F238E27FC236}">
                  <a16:creationId xmlns:a16="http://schemas.microsoft.com/office/drawing/2014/main" id="{0368BDC2-6A2D-46F0-93DA-10745695D1A1}"/>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27" name="Rectangle 26">
              <a:extLst>
                <a:ext uri="{FF2B5EF4-FFF2-40B4-BE49-F238E27FC236}">
                  <a16:creationId xmlns:a16="http://schemas.microsoft.com/office/drawing/2014/main" id="{6F931BFE-A837-4ACA-90EE-C5B0D0E001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8" name="TextBox 27">
              <a:extLst>
                <a:ext uri="{FF2B5EF4-FFF2-40B4-BE49-F238E27FC236}">
                  <a16:creationId xmlns:a16="http://schemas.microsoft.com/office/drawing/2014/main" id="{3CE37563-4541-41A7-9E2B-23AA50BA7286}"/>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98B49A45-7154-4F2C-866D-DEA1FBE62977}"/>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1E0CFFAF-60F4-4580-A45E-1C3FDE2F4C49}"/>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1" name="TextBox 30">
              <a:extLst>
                <a:ext uri="{FF2B5EF4-FFF2-40B4-BE49-F238E27FC236}">
                  <a16:creationId xmlns:a16="http://schemas.microsoft.com/office/drawing/2014/main" id="{242995C2-C2D9-45DB-8315-3F37A3F2C59B}"/>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2" name="TextBox 31">
              <a:extLst>
                <a:ext uri="{FF2B5EF4-FFF2-40B4-BE49-F238E27FC236}">
                  <a16:creationId xmlns:a16="http://schemas.microsoft.com/office/drawing/2014/main" id="{916C4929-5ADF-4BB7-B929-D54897827B3E}"/>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19" name="Title 1">
            <a:extLst>
              <a:ext uri="{FF2B5EF4-FFF2-40B4-BE49-F238E27FC236}">
                <a16:creationId xmlns:a16="http://schemas.microsoft.com/office/drawing/2014/main" id="{28640996-8A7E-4EAF-92AC-EBC2FD4FAFB3}"/>
              </a:ext>
            </a:extLst>
          </p:cNvPr>
          <p:cNvSpPr txBox="1">
            <a:spLocks/>
          </p:cNvSpPr>
          <p:nvPr userDrawn="1"/>
        </p:nvSpPr>
        <p:spPr>
          <a:xfrm>
            <a:off x="318839" y="1394826"/>
            <a:ext cx="4114940" cy="1943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5400" dirty="0"/>
              <a:t>Thank you</a:t>
            </a:r>
            <a:endParaRPr lang="en-GB" sz="5400" dirty="0"/>
          </a:p>
        </p:txBody>
      </p:sp>
      <p:grpSp>
        <p:nvGrpSpPr>
          <p:cNvPr id="20" name="Group 19">
            <a:extLst>
              <a:ext uri="{FF2B5EF4-FFF2-40B4-BE49-F238E27FC236}">
                <a16:creationId xmlns:a16="http://schemas.microsoft.com/office/drawing/2014/main" id="{E1C7AC5F-DBE0-4329-8140-4EDC56B40F58}"/>
              </a:ext>
            </a:extLst>
          </p:cNvPr>
          <p:cNvGrpSpPr/>
          <p:nvPr userDrawn="1"/>
        </p:nvGrpSpPr>
        <p:grpSpPr>
          <a:xfrm>
            <a:off x="12353082" y="1"/>
            <a:ext cx="3507559" cy="4472103"/>
            <a:chOff x="838198" y="1150069"/>
            <a:chExt cx="3507559" cy="4472103"/>
          </a:xfrm>
        </p:grpSpPr>
        <p:sp>
          <p:nvSpPr>
            <p:cNvPr id="24" name="Rectangle 23">
              <a:extLst>
                <a:ext uri="{FF2B5EF4-FFF2-40B4-BE49-F238E27FC236}">
                  <a16:creationId xmlns:a16="http://schemas.microsoft.com/office/drawing/2014/main" id="{EFE79FEE-E4BB-4F48-B681-41E1ECC9590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5" name="TextBox 24">
              <a:extLst>
                <a:ext uri="{FF2B5EF4-FFF2-40B4-BE49-F238E27FC236}">
                  <a16:creationId xmlns:a16="http://schemas.microsoft.com/office/drawing/2014/main" id="{6C057397-4A29-4FC3-A5E1-D5874359936B}"/>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3" name="Rectangle 32">
              <a:extLst>
                <a:ext uri="{FF2B5EF4-FFF2-40B4-BE49-F238E27FC236}">
                  <a16:creationId xmlns:a16="http://schemas.microsoft.com/office/drawing/2014/main" id="{98C3E13B-433C-4707-A488-DF21448C9A8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4" name="TextBox 33">
              <a:extLst>
                <a:ext uri="{FF2B5EF4-FFF2-40B4-BE49-F238E27FC236}">
                  <a16:creationId xmlns:a16="http://schemas.microsoft.com/office/drawing/2014/main" id="{8B8028C7-8746-4F1A-A677-3483CAE94E62}"/>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D7C6A1DA-ED9C-461B-BB4D-9D3F1890203F}"/>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DAF30EC7-3AEB-4392-A8C4-C4DD22843A81}"/>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7" name="TextBox 36">
              <a:extLst>
                <a:ext uri="{FF2B5EF4-FFF2-40B4-BE49-F238E27FC236}">
                  <a16:creationId xmlns:a16="http://schemas.microsoft.com/office/drawing/2014/main" id="{4604E330-9815-40A0-A849-D77DA009FF5D}"/>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8" name="TextBox 37">
              <a:extLst>
                <a:ext uri="{FF2B5EF4-FFF2-40B4-BE49-F238E27FC236}">
                  <a16:creationId xmlns:a16="http://schemas.microsoft.com/office/drawing/2014/main" id="{6EE5E035-B871-47F6-A454-FAE00DE5AD1C}"/>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39" name="Text Placeholder 30">
            <a:extLst>
              <a:ext uri="{FF2B5EF4-FFF2-40B4-BE49-F238E27FC236}">
                <a16:creationId xmlns:a16="http://schemas.microsoft.com/office/drawing/2014/main" id="{36B29D6D-9B2D-49B5-BAD3-2FFCAEB37E69}"/>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41" name="Text Placeholder 18">
            <a:extLst>
              <a:ext uri="{FF2B5EF4-FFF2-40B4-BE49-F238E27FC236}">
                <a16:creationId xmlns:a16="http://schemas.microsoft.com/office/drawing/2014/main" id="{A7E66A91-3A47-457B-877C-A410C54CE463}"/>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123946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ank you-multi">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5433238" y="510955"/>
            <a:ext cx="6758764" cy="6758765"/>
          </a:xfrm>
          <a:prstGeom prst="ellipse">
            <a:avLst/>
          </a:prstGeom>
          <a:solidFill>
            <a:srgbClr val="9DB0AC"/>
          </a:solidFill>
        </p:spPr>
        <p:txBody>
          <a:bodyPr anchor="ct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B42F2F2E-335D-4008-B6E7-02B3EFC312E4}"/>
              </a:ext>
            </a:extLst>
          </p:cNvPr>
          <p:cNvSpPr>
            <a:spLocks noGrp="1"/>
          </p:cNvSpPr>
          <p:nvPr>
            <p:ph type="title" hasCustomPrompt="1"/>
          </p:nvPr>
        </p:nvSpPr>
        <p:spPr>
          <a:xfrm>
            <a:off x="318839" y="1394826"/>
            <a:ext cx="4114940" cy="4679404"/>
          </a:xfrm>
        </p:spPr>
        <p:txBody>
          <a:bodyPr/>
          <a:lstStyle>
            <a:lvl1pPr>
              <a:defRPr sz="3600">
                <a:solidFill>
                  <a:schemeClr val="bg1"/>
                </a:solidFill>
              </a:defRPr>
            </a:lvl1pPr>
          </a:lstStyle>
          <a:p>
            <a:r>
              <a:rPr lang="en-US"/>
              <a:t>Thank you</a:t>
            </a:r>
            <a:br>
              <a:rPr lang="en-US"/>
            </a:br>
            <a:r>
              <a:rPr lang="en-US"/>
              <a:t>Tack</a:t>
            </a:r>
            <a:br>
              <a:rPr lang="en-US"/>
            </a:br>
            <a:r>
              <a:rPr lang="en-US" err="1"/>
              <a:t>Danke</a:t>
            </a:r>
            <a:br>
              <a:rPr lang="en-US"/>
            </a:br>
            <a:r>
              <a:rPr lang="en-US"/>
              <a:t>Gracias</a:t>
            </a:r>
            <a:br>
              <a:rPr lang="en-US"/>
            </a:br>
            <a:r>
              <a:rPr lang="en-US" err="1"/>
              <a:t>Obrigado</a:t>
            </a:r>
            <a:br>
              <a:rPr lang="en-US"/>
            </a:br>
            <a:r>
              <a:rPr lang="en-US"/>
              <a:t>Gracie</a:t>
            </a:r>
            <a:br>
              <a:rPr lang="en-US"/>
            </a:br>
            <a:r>
              <a:rPr lang="en-US"/>
              <a:t>Merci</a:t>
            </a:r>
            <a:br>
              <a:rPr lang="en-US"/>
            </a:br>
            <a:r>
              <a:rPr lang="az-Cyrl-AZ"/>
              <a:t>Спасибо</a:t>
            </a:r>
            <a:br>
              <a:rPr lang="az-Cyrl-AZ"/>
            </a:br>
            <a:r>
              <a:rPr lang="ja-JP" altLang="en-US"/>
              <a:t>ありがとう</a:t>
            </a:r>
            <a:endParaRPr lang="en-GB"/>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tx2"/>
                </a:solidFill>
              </a:defRPr>
            </a:lvl1pPr>
          </a:lstStyle>
          <a:p>
            <a:r>
              <a:rPr lang="en-GB" dirty="0"/>
              <a:t>20 March 2019</a:t>
            </a:r>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tx2"/>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tx2"/>
                </a:solidFill>
              </a:defRPr>
            </a:lvl1p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9D6A1D46-2C49-4EB9-B09E-6AF8A8B7806C}"/>
              </a:ext>
            </a:extLst>
          </p:cNvPr>
          <p:cNvGrpSpPr/>
          <p:nvPr/>
        </p:nvGrpSpPr>
        <p:grpSpPr>
          <a:xfrm>
            <a:off x="12353082" y="1"/>
            <a:ext cx="3507559" cy="4472103"/>
            <a:chOff x="838198" y="1150069"/>
            <a:chExt cx="3507559" cy="4472103"/>
          </a:xfrm>
        </p:grpSpPr>
        <p:sp>
          <p:nvSpPr>
            <p:cNvPr id="13" name="Rectangle 12">
              <a:extLst>
                <a:ext uri="{FF2B5EF4-FFF2-40B4-BE49-F238E27FC236}">
                  <a16:creationId xmlns:a16="http://schemas.microsoft.com/office/drawing/2014/main" id="{A8DE06AB-9B06-4701-80BD-ED02735F6BE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4" name="TextBox 13">
              <a:extLst>
                <a:ext uri="{FF2B5EF4-FFF2-40B4-BE49-F238E27FC236}">
                  <a16:creationId xmlns:a16="http://schemas.microsoft.com/office/drawing/2014/main" id="{FDF1F875-0A2E-4671-B9EE-C87DC802531E}"/>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15" name="Rectangle 14">
              <a:extLst>
                <a:ext uri="{FF2B5EF4-FFF2-40B4-BE49-F238E27FC236}">
                  <a16:creationId xmlns:a16="http://schemas.microsoft.com/office/drawing/2014/main" id="{1BF2E2C3-CA0A-4557-BC77-DD9CD1BCDBD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6" name="TextBox 15">
              <a:extLst>
                <a:ext uri="{FF2B5EF4-FFF2-40B4-BE49-F238E27FC236}">
                  <a16:creationId xmlns:a16="http://schemas.microsoft.com/office/drawing/2014/main" id="{94FA0CA5-1535-4B1B-973F-55C0C6D29227}"/>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17" name="TextBox 16">
              <a:extLst>
                <a:ext uri="{FF2B5EF4-FFF2-40B4-BE49-F238E27FC236}">
                  <a16:creationId xmlns:a16="http://schemas.microsoft.com/office/drawing/2014/main" id="{52A53C89-A9D3-47D4-AB2F-BB0760832CC3}"/>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18" name="TextBox 17">
              <a:extLst>
                <a:ext uri="{FF2B5EF4-FFF2-40B4-BE49-F238E27FC236}">
                  <a16:creationId xmlns:a16="http://schemas.microsoft.com/office/drawing/2014/main" id="{2072F7CB-62B6-4734-B3C3-643054308493}"/>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19" name="TextBox 18">
              <a:extLst>
                <a:ext uri="{FF2B5EF4-FFF2-40B4-BE49-F238E27FC236}">
                  <a16:creationId xmlns:a16="http://schemas.microsoft.com/office/drawing/2014/main" id="{F1FDA62D-9575-4DE2-B906-9779B580E647}"/>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20" name="TextBox 19">
              <a:extLst>
                <a:ext uri="{FF2B5EF4-FFF2-40B4-BE49-F238E27FC236}">
                  <a16:creationId xmlns:a16="http://schemas.microsoft.com/office/drawing/2014/main" id="{A32852F8-556A-4738-986D-AD790447BB05}"/>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21" name="Group 20">
            <a:extLst>
              <a:ext uri="{FF2B5EF4-FFF2-40B4-BE49-F238E27FC236}">
                <a16:creationId xmlns:a16="http://schemas.microsoft.com/office/drawing/2014/main" id="{A4657BF4-B09E-49A9-90ED-F7D6F6F5DBE0}"/>
              </a:ext>
            </a:extLst>
          </p:cNvPr>
          <p:cNvGrpSpPr/>
          <p:nvPr/>
        </p:nvGrpSpPr>
        <p:grpSpPr>
          <a:xfrm>
            <a:off x="-3721606" y="2"/>
            <a:ext cx="3507559" cy="1698172"/>
            <a:chOff x="838199" y="1150070"/>
            <a:chExt cx="3507558" cy="1698171"/>
          </a:xfrm>
          <a:solidFill>
            <a:schemeClr val="tx1"/>
          </a:solidFill>
        </p:grpSpPr>
        <p:sp>
          <p:nvSpPr>
            <p:cNvPr id="22" name="Rectangle 21">
              <a:extLst>
                <a:ext uri="{FF2B5EF4-FFF2-40B4-BE49-F238E27FC236}">
                  <a16:creationId xmlns:a16="http://schemas.microsoft.com/office/drawing/2014/main" id="{8F0E2A98-E547-49FD-AC4A-F6D7572DFFE5}"/>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3" name="TextBox 22">
              <a:extLst>
                <a:ext uri="{FF2B5EF4-FFF2-40B4-BE49-F238E27FC236}">
                  <a16:creationId xmlns:a16="http://schemas.microsoft.com/office/drawing/2014/main" id="{F38FA06C-2C30-41FA-BFAB-82EED5E4833D}"/>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background colour</a:t>
              </a:r>
            </a:p>
          </p:txBody>
        </p:sp>
        <p:sp>
          <p:nvSpPr>
            <p:cNvPr id="26" name="Rectangle 25">
              <a:extLst>
                <a:ext uri="{FF2B5EF4-FFF2-40B4-BE49-F238E27FC236}">
                  <a16:creationId xmlns:a16="http://schemas.microsoft.com/office/drawing/2014/main" id="{EC19BA97-CE6A-407C-A85C-4C2B90F96CC6}"/>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7" name="TextBox 26">
              <a:extLst>
                <a:ext uri="{FF2B5EF4-FFF2-40B4-BE49-F238E27FC236}">
                  <a16:creationId xmlns:a16="http://schemas.microsoft.com/office/drawing/2014/main" id="{95D63BA6-A48C-491E-878C-0F19EECBF629}"/>
                </a:ext>
              </a:extLst>
            </p:cNvPr>
            <p:cNvSpPr txBox="1"/>
            <p:nvPr/>
          </p:nvSpPr>
          <p:spPr>
            <a:xfrm>
              <a:off x="838199" y="1867807"/>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slide and click</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8" name="TextBox 27">
              <a:extLst>
                <a:ext uri="{FF2B5EF4-FFF2-40B4-BE49-F238E27FC236}">
                  <a16:creationId xmlns:a16="http://schemas.microsoft.com/office/drawing/2014/main" id="{43285B21-1B52-42E6-B186-92A232B0B993}"/>
                </a:ext>
              </a:extLst>
            </p:cNvPr>
            <p:cNvSpPr txBox="1"/>
            <p:nvPr/>
          </p:nvSpPr>
          <p:spPr>
            <a:xfrm>
              <a:off x="838199" y="2415081"/>
              <a:ext cx="3507557" cy="307777"/>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Under </a:t>
              </a:r>
              <a:r>
                <a:rPr lang="en-GB" sz="1400" b="1" dirty="0">
                  <a:solidFill>
                    <a:srgbClr val="333333"/>
                  </a:solidFill>
                </a:rPr>
                <a:t>Solid Fill</a:t>
              </a:r>
              <a:r>
                <a:rPr lang="en-GB" sz="1400" dirty="0">
                  <a:solidFill>
                    <a:srgbClr val="333333"/>
                  </a:solidFill>
                </a:rPr>
                <a:t>, choose the desired colour.</a:t>
              </a:r>
            </a:p>
          </p:txBody>
        </p:sp>
      </p:grpSp>
      <p:grpSp>
        <p:nvGrpSpPr>
          <p:cNvPr id="24" name="Group 23">
            <a:extLst>
              <a:ext uri="{FF2B5EF4-FFF2-40B4-BE49-F238E27FC236}">
                <a16:creationId xmlns:a16="http://schemas.microsoft.com/office/drawing/2014/main" id="{2DD81B10-C07B-42F7-81C2-4832D7D9EBE6}"/>
              </a:ext>
            </a:extLst>
          </p:cNvPr>
          <p:cNvGrpSpPr/>
          <p:nvPr userDrawn="1"/>
        </p:nvGrpSpPr>
        <p:grpSpPr>
          <a:xfrm>
            <a:off x="12353082" y="1"/>
            <a:ext cx="3507559" cy="4472103"/>
            <a:chOff x="838198" y="1150069"/>
            <a:chExt cx="3507559" cy="4472103"/>
          </a:xfrm>
        </p:grpSpPr>
        <p:sp>
          <p:nvSpPr>
            <p:cNvPr id="25" name="Rectangle 24">
              <a:extLst>
                <a:ext uri="{FF2B5EF4-FFF2-40B4-BE49-F238E27FC236}">
                  <a16:creationId xmlns:a16="http://schemas.microsoft.com/office/drawing/2014/main" id="{A5371307-9952-49EA-89F0-92CB527ED3B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9" name="TextBox 28">
              <a:extLst>
                <a:ext uri="{FF2B5EF4-FFF2-40B4-BE49-F238E27FC236}">
                  <a16:creationId xmlns:a16="http://schemas.microsoft.com/office/drawing/2014/main" id="{DC1FC450-D43B-44F7-9956-08BC1FE2644F}"/>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0" name="Rectangle 29">
              <a:extLst>
                <a:ext uri="{FF2B5EF4-FFF2-40B4-BE49-F238E27FC236}">
                  <a16:creationId xmlns:a16="http://schemas.microsoft.com/office/drawing/2014/main" id="{C076553D-1F12-4E3E-A726-BB71EBF7A8B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1" name="TextBox 30">
              <a:extLst>
                <a:ext uri="{FF2B5EF4-FFF2-40B4-BE49-F238E27FC236}">
                  <a16:creationId xmlns:a16="http://schemas.microsoft.com/office/drawing/2014/main" id="{C07A35FA-C1EB-4FA3-AC60-0AE5D9ABB3C7}"/>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2" name="TextBox 31">
              <a:extLst>
                <a:ext uri="{FF2B5EF4-FFF2-40B4-BE49-F238E27FC236}">
                  <a16:creationId xmlns:a16="http://schemas.microsoft.com/office/drawing/2014/main" id="{7E6BB9AF-18B8-4A8A-AC8F-E2DA5EFB410F}"/>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3" name="TextBox 32">
              <a:extLst>
                <a:ext uri="{FF2B5EF4-FFF2-40B4-BE49-F238E27FC236}">
                  <a16:creationId xmlns:a16="http://schemas.microsoft.com/office/drawing/2014/main" id="{BD76AB0E-B420-49FC-A1F7-C81D62B1C151}"/>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4" name="TextBox 33">
              <a:extLst>
                <a:ext uri="{FF2B5EF4-FFF2-40B4-BE49-F238E27FC236}">
                  <a16:creationId xmlns:a16="http://schemas.microsoft.com/office/drawing/2014/main" id="{FEAA6AAC-EB7C-4A10-AC0F-A7BAD8A7C8CC}"/>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5" name="TextBox 34">
              <a:extLst>
                <a:ext uri="{FF2B5EF4-FFF2-40B4-BE49-F238E27FC236}">
                  <a16:creationId xmlns:a16="http://schemas.microsoft.com/office/drawing/2014/main" id="{63AB8A82-21CC-40B2-B685-F38DB957D236}"/>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36" name="Group 35">
            <a:extLst>
              <a:ext uri="{FF2B5EF4-FFF2-40B4-BE49-F238E27FC236}">
                <a16:creationId xmlns:a16="http://schemas.microsoft.com/office/drawing/2014/main" id="{733F797A-2761-4C29-AA9A-FFB5E4780C16}"/>
              </a:ext>
            </a:extLst>
          </p:cNvPr>
          <p:cNvGrpSpPr/>
          <p:nvPr userDrawn="1"/>
        </p:nvGrpSpPr>
        <p:grpSpPr>
          <a:xfrm>
            <a:off x="-3721606" y="2"/>
            <a:ext cx="3507559" cy="1698172"/>
            <a:chOff x="838199" y="1150070"/>
            <a:chExt cx="3507558" cy="1698171"/>
          </a:xfrm>
          <a:solidFill>
            <a:schemeClr val="tx1"/>
          </a:solidFill>
        </p:grpSpPr>
        <p:sp>
          <p:nvSpPr>
            <p:cNvPr id="37" name="Rectangle 36">
              <a:extLst>
                <a:ext uri="{FF2B5EF4-FFF2-40B4-BE49-F238E27FC236}">
                  <a16:creationId xmlns:a16="http://schemas.microsoft.com/office/drawing/2014/main" id="{032367DE-AF6F-46E4-9395-3DBB39B72DA6}"/>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8" name="TextBox 37">
              <a:extLst>
                <a:ext uri="{FF2B5EF4-FFF2-40B4-BE49-F238E27FC236}">
                  <a16:creationId xmlns:a16="http://schemas.microsoft.com/office/drawing/2014/main" id="{8C421DD9-91FE-4411-BF4A-8BB383D38D2C}"/>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background colour</a:t>
              </a:r>
            </a:p>
          </p:txBody>
        </p:sp>
        <p:sp>
          <p:nvSpPr>
            <p:cNvPr id="39" name="Rectangle 38">
              <a:extLst>
                <a:ext uri="{FF2B5EF4-FFF2-40B4-BE49-F238E27FC236}">
                  <a16:creationId xmlns:a16="http://schemas.microsoft.com/office/drawing/2014/main" id="{4079F88A-0D00-427D-A5F2-40CE2A300416}"/>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0" name="TextBox 39">
              <a:extLst>
                <a:ext uri="{FF2B5EF4-FFF2-40B4-BE49-F238E27FC236}">
                  <a16:creationId xmlns:a16="http://schemas.microsoft.com/office/drawing/2014/main" id="{297D2481-3694-439B-877C-91D9A8E07DDD}"/>
                </a:ext>
              </a:extLst>
            </p:cNvPr>
            <p:cNvSpPr txBox="1"/>
            <p:nvPr/>
          </p:nvSpPr>
          <p:spPr>
            <a:xfrm>
              <a:off x="838199" y="1867807"/>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slide and click</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1" name="TextBox 40">
              <a:extLst>
                <a:ext uri="{FF2B5EF4-FFF2-40B4-BE49-F238E27FC236}">
                  <a16:creationId xmlns:a16="http://schemas.microsoft.com/office/drawing/2014/main" id="{51129330-4FF6-4870-840B-290C34CFAB9D}"/>
                </a:ext>
              </a:extLst>
            </p:cNvPr>
            <p:cNvSpPr txBox="1"/>
            <p:nvPr/>
          </p:nvSpPr>
          <p:spPr>
            <a:xfrm>
              <a:off x="838199" y="2415081"/>
              <a:ext cx="3507557" cy="307777"/>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Under </a:t>
              </a:r>
              <a:r>
                <a:rPr lang="en-GB" sz="1400" b="1" dirty="0">
                  <a:solidFill>
                    <a:srgbClr val="333333"/>
                  </a:solidFill>
                </a:rPr>
                <a:t>Solid Fill</a:t>
              </a:r>
              <a:r>
                <a:rPr lang="en-GB" sz="1400" dirty="0">
                  <a:solidFill>
                    <a:srgbClr val="333333"/>
                  </a:solidFill>
                </a:rPr>
                <a:t>, choose the desired colour.</a:t>
              </a:r>
            </a:p>
          </p:txBody>
        </p:sp>
      </p:grpSp>
      <p:sp>
        <p:nvSpPr>
          <p:cNvPr id="43" name="Text Placeholder 18">
            <a:extLst>
              <a:ext uri="{FF2B5EF4-FFF2-40B4-BE49-F238E27FC236}">
                <a16:creationId xmlns:a16="http://schemas.microsoft.com/office/drawing/2014/main" id="{6B621408-6A99-4289-AE30-A16F2DFD8FC1}"/>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12569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hank you-multi (white logo)">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5433238" y="510955"/>
            <a:ext cx="6758764" cy="6758765"/>
          </a:xfrm>
          <a:prstGeom prst="ellipse">
            <a:avLst/>
          </a:prstGeom>
          <a:solidFill>
            <a:srgbClr val="9DB0AC"/>
          </a:solidFill>
        </p:spPr>
        <p:txBody>
          <a:bodyPr anchor="ct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B42F2F2E-335D-4008-B6E7-02B3EFC312E4}"/>
              </a:ext>
            </a:extLst>
          </p:cNvPr>
          <p:cNvSpPr>
            <a:spLocks noGrp="1"/>
          </p:cNvSpPr>
          <p:nvPr>
            <p:ph type="title" hasCustomPrompt="1"/>
          </p:nvPr>
        </p:nvSpPr>
        <p:spPr>
          <a:xfrm>
            <a:off x="318839" y="1394824"/>
            <a:ext cx="4114940" cy="4663075"/>
          </a:xfrm>
        </p:spPr>
        <p:txBody>
          <a:bodyPr/>
          <a:lstStyle>
            <a:lvl1pPr>
              <a:defRPr sz="3600">
                <a:solidFill>
                  <a:schemeClr val="bg1"/>
                </a:solidFill>
              </a:defRPr>
            </a:lvl1pPr>
          </a:lstStyle>
          <a:p>
            <a:r>
              <a:rPr lang="en-US"/>
              <a:t>Thank you</a:t>
            </a:r>
            <a:br>
              <a:rPr lang="en-US"/>
            </a:br>
            <a:r>
              <a:rPr lang="en-US"/>
              <a:t>Tack</a:t>
            </a:r>
            <a:br>
              <a:rPr lang="en-US"/>
            </a:br>
            <a:r>
              <a:rPr lang="en-US" err="1"/>
              <a:t>Danke</a:t>
            </a:r>
            <a:br>
              <a:rPr lang="en-US"/>
            </a:br>
            <a:r>
              <a:rPr lang="en-US"/>
              <a:t>Gracias</a:t>
            </a:r>
            <a:br>
              <a:rPr lang="en-US"/>
            </a:br>
            <a:r>
              <a:rPr lang="en-US" err="1"/>
              <a:t>Obrigado</a:t>
            </a:r>
            <a:br>
              <a:rPr lang="en-US"/>
            </a:br>
            <a:r>
              <a:rPr lang="en-US"/>
              <a:t>Gracie</a:t>
            </a:r>
            <a:br>
              <a:rPr lang="en-US"/>
            </a:br>
            <a:r>
              <a:rPr lang="en-US"/>
              <a:t>Merci</a:t>
            </a:r>
            <a:br>
              <a:rPr lang="en-US"/>
            </a:br>
            <a:r>
              <a:rPr lang="az-Cyrl-AZ"/>
              <a:t>Спасибо</a:t>
            </a:r>
            <a:br>
              <a:rPr lang="az-Cyrl-AZ"/>
            </a:br>
            <a:r>
              <a:rPr lang="ja-JP" altLang="en-US"/>
              <a:t>ありがとう</a:t>
            </a:r>
            <a:endParaRPr lang="en-GB"/>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bg1"/>
                </a:solidFill>
              </a:defRPr>
            </a:lvl1pPr>
          </a:lstStyle>
          <a:p>
            <a:r>
              <a:rPr lang="en-GB" dirty="0"/>
              <a:t>20 March 2019</a:t>
            </a:r>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bg1"/>
                </a:solidFill>
              </a:defRPr>
            </a:lvl1pPr>
          </a:lstStyle>
          <a:p>
            <a:r>
              <a:rPr lang="en-GB" dirty="0"/>
              <a:t>Bringing GPTW to life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9D6A1D46-2C49-4EB9-B09E-6AF8A8B7806C}"/>
              </a:ext>
            </a:extLst>
          </p:cNvPr>
          <p:cNvGrpSpPr/>
          <p:nvPr/>
        </p:nvGrpSpPr>
        <p:grpSpPr>
          <a:xfrm>
            <a:off x="12353082" y="1"/>
            <a:ext cx="3507559" cy="4472103"/>
            <a:chOff x="838198" y="1150069"/>
            <a:chExt cx="3507559" cy="4472103"/>
          </a:xfrm>
        </p:grpSpPr>
        <p:sp>
          <p:nvSpPr>
            <p:cNvPr id="13" name="Rectangle 12">
              <a:extLst>
                <a:ext uri="{FF2B5EF4-FFF2-40B4-BE49-F238E27FC236}">
                  <a16:creationId xmlns:a16="http://schemas.microsoft.com/office/drawing/2014/main" id="{A8DE06AB-9B06-4701-80BD-ED02735F6BE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14" name="TextBox 13">
              <a:extLst>
                <a:ext uri="{FF2B5EF4-FFF2-40B4-BE49-F238E27FC236}">
                  <a16:creationId xmlns:a16="http://schemas.microsoft.com/office/drawing/2014/main" id="{FDF1F875-0A2E-4671-B9EE-C87DC802531E}"/>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15" name="Rectangle 14">
              <a:extLst>
                <a:ext uri="{FF2B5EF4-FFF2-40B4-BE49-F238E27FC236}">
                  <a16:creationId xmlns:a16="http://schemas.microsoft.com/office/drawing/2014/main" id="{1BF2E2C3-CA0A-4557-BC77-DD9CD1BCDBD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16" name="TextBox 15">
              <a:extLst>
                <a:ext uri="{FF2B5EF4-FFF2-40B4-BE49-F238E27FC236}">
                  <a16:creationId xmlns:a16="http://schemas.microsoft.com/office/drawing/2014/main" id="{94FA0CA5-1535-4B1B-973F-55C0C6D29227}"/>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17" name="TextBox 16">
              <a:extLst>
                <a:ext uri="{FF2B5EF4-FFF2-40B4-BE49-F238E27FC236}">
                  <a16:creationId xmlns:a16="http://schemas.microsoft.com/office/drawing/2014/main" id="{52A53C89-A9D3-47D4-AB2F-BB0760832CC3}"/>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18" name="TextBox 17">
              <a:extLst>
                <a:ext uri="{FF2B5EF4-FFF2-40B4-BE49-F238E27FC236}">
                  <a16:creationId xmlns:a16="http://schemas.microsoft.com/office/drawing/2014/main" id="{2072F7CB-62B6-4734-B3C3-643054308493}"/>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19" name="TextBox 18">
              <a:extLst>
                <a:ext uri="{FF2B5EF4-FFF2-40B4-BE49-F238E27FC236}">
                  <a16:creationId xmlns:a16="http://schemas.microsoft.com/office/drawing/2014/main" id="{F1FDA62D-9575-4DE2-B906-9779B580E647}"/>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20" name="TextBox 19">
              <a:extLst>
                <a:ext uri="{FF2B5EF4-FFF2-40B4-BE49-F238E27FC236}">
                  <a16:creationId xmlns:a16="http://schemas.microsoft.com/office/drawing/2014/main" id="{A32852F8-556A-4738-986D-AD790447BB05}"/>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21" name="Group 20">
            <a:extLst>
              <a:ext uri="{FF2B5EF4-FFF2-40B4-BE49-F238E27FC236}">
                <a16:creationId xmlns:a16="http://schemas.microsoft.com/office/drawing/2014/main" id="{A4657BF4-B09E-49A9-90ED-F7D6F6F5DBE0}"/>
              </a:ext>
            </a:extLst>
          </p:cNvPr>
          <p:cNvGrpSpPr/>
          <p:nvPr/>
        </p:nvGrpSpPr>
        <p:grpSpPr>
          <a:xfrm>
            <a:off x="-3721606" y="2"/>
            <a:ext cx="3507559" cy="1698172"/>
            <a:chOff x="838199" y="1150070"/>
            <a:chExt cx="3507558" cy="1698171"/>
          </a:xfrm>
          <a:solidFill>
            <a:schemeClr val="tx1"/>
          </a:solidFill>
        </p:grpSpPr>
        <p:sp>
          <p:nvSpPr>
            <p:cNvPr id="22" name="Rectangle 21">
              <a:extLst>
                <a:ext uri="{FF2B5EF4-FFF2-40B4-BE49-F238E27FC236}">
                  <a16:creationId xmlns:a16="http://schemas.microsoft.com/office/drawing/2014/main" id="{8F0E2A98-E547-49FD-AC4A-F6D7572DFFE5}"/>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23" name="TextBox 22">
              <a:extLst>
                <a:ext uri="{FF2B5EF4-FFF2-40B4-BE49-F238E27FC236}">
                  <a16:creationId xmlns:a16="http://schemas.microsoft.com/office/drawing/2014/main" id="{F38FA06C-2C30-41FA-BFAB-82EED5E4833D}"/>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background colour</a:t>
              </a:r>
            </a:p>
          </p:txBody>
        </p:sp>
        <p:sp>
          <p:nvSpPr>
            <p:cNvPr id="26" name="Rectangle 25">
              <a:extLst>
                <a:ext uri="{FF2B5EF4-FFF2-40B4-BE49-F238E27FC236}">
                  <a16:creationId xmlns:a16="http://schemas.microsoft.com/office/drawing/2014/main" id="{EC19BA97-CE6A-407C-A85C-4C2B90F96CC6}"/>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27" name="TextBox 26">
              <a:extLst>
                <a:ext uri="{FF2B5EF4-FFF2-40B4-BE49-F238E27FC236}">
                  <a16:creationId xmlns:a16="http://schemas.microsoft.com/office/drawing/2014/main" id="{95D63BA6-A48C-491E-878C-0F19EECBF629}"/>
                </a:ext>
              </a:extLst>
            </p:cNvPr>
            <p:cNvSpPr txBox="1"/>
            <p:nvPr/>
          </p:nvSpPr>
          <p:spPr>
            <a:xfrm>
              <a:off x="838199" y="1867807"/>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slide and click</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8" name="TextBox 27">
              <a:extLst>
                <a:ext uri="{FF2B5EF4-FFF2-40B4-BE49-F238E27FC236}">
                  <a16:creationId xmlns:a16="http://schemas.microsoft.com/office/drawing/2014/main" id="{43285B21-1B52-42E6-B186-92A232B0B993}"/>
                </a:ext>
              </a:extLst>
            </p:cNvPr>
            <p:cNvSpPr txBox="1"/>
            <p:nvPr/>
          </p:nvSpPr>
          <p:spPr>
            <a:xfrm>
              <a:off x="838199" y="2415081"/>
              <a:ext cx="3507557" cy="307777"/>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Under </a:t>
              </a:r>
              <a:r>
                <a:rPr lang="en-GB" sz="1400" b="1" dirty="0">
                  <a:solidFill>
                    <a:srgbClr val="333333"/>
                  </a:solidFill>
                </a:rPr>
                <a:t>Solid Fill</a:t>
              </a:r>
              <a:r>
                <a:rPr lang="en-GB" sz="1400" dirty="0">
                  <a:solidFill>
                    <a:srgbClr val="333333"/>
                  </a:solidFill>
                </a:rPr>
                <a:t>, choose the desired colour.</a:t>
              </a:r>
            </a:p>
          </p:txBody>
        </p:sp>
      </p:grpSp>
      <p:grpSp>
        <p:nvGrpSpPr>
          <p:cNvPr id="29" name="Group 28">
            <a:extLst>
              <a:ext uri="{FF2B5EF4-FFF2-40B4-BE49-F238E27FC236}">
                <a16:creationId xmlns:a16="http://schemas.microsoft.com/office/drawing/2014/main" id="{3EDE6914-E461-4E24-9064-A2503F72D0F6}"/>
              </a:ext>
            </a:extLst>
          </p:cNvPr>
          <p:cNvGrpSpPr/>
          <p:nvPr userDrawn="1"/>
        </p:nvGrpSpPr>
        <p:grpSpPr>
          <a:xfrm>
            <a:off x="12353082" y="1"/>
            <a:ext cx="3507559" cy="4472103"/>
            <a:chOff x="838198" y="1150069"/>
            <a:chExt cx="3507559" cy="4472103"/>
          </a:xfrm>
        </p:grpSpPr>
        <p:sp>
          <p:nvSpPr>
            <p:cNvPr id="30" name="Rectangle 29">
              <a:extLst>
                <a:ext uri="{FF2B5EF4-FFF2-40B4-BE49-F238E27FC236}">
                  <a16:creationId xmlns:a16="http://schemas.microsoft.com/office/drawing/2014/main" id="{AF9D4375-114C-4201-9748-6B3D84816678}"/>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31" name="TextBox 30">
              <a:extLst>
                <a:ext uri="{FF2B5EF4-FFF2-40B4-BE49-F238E27FC236}">
                  <a16:creationId xmlns:a16="http://schemas.microsoft.com/office/drawing/2014/main" id="{DA2F096A-2DAB-4A00-9EDB-BD9BEBAB1AE3}"/>
                </a:ext>
              </a:extLst>
            </p:cNvPr>
            <p:cNvSpPr txBox="1"/>
            <p:nvPr/>
          </p:nvSpPr>
          <p:spPr>
            <a:xfrm>
              <a:off x="838199" y="1225485"/>
              <a:ext cx="3507558" cy="369332"/>
            </a:xfrm>
            <a:prstGeom prst="rect">
              <a:avLst/>
            </a:prstGeom>
            <a:noFill/>
          </p:spPr>
          <p:txBody>
            <a:bodyPr wrap="square" rtlCol="0">
              <a:spAutoFit/>
            </a:bodyPr>
            <a:lstStyle/>
            <a:p>
              <a:pPr algn="ctr"/>
              <a:r>
                <a:rPr lang="en-GB" sz="1800" dirty="0">
                  <a:solidFill>
                    <a:srgbClr val="333333"/>
                  </a:solidFill>
                  <a:latin typeface="+mj-lt"/>
                </a:rPr>
                <a:t>How to insert an image</a:t>
              </a:r>
            </a:p>
          </p:txBody>
        </p:sp>
        <p:sp>
          <p:nvSpPr>
            <p:cNvPr id="32" name="Rectangle 31">
              <a:extLst>
                <a:ext uri="{FF2B5EF4-FFF2-40B4-BE49-F238E27FC236}">
                  <a16:creationId xmlns:a16="http://schemas.microsoft.com/office/drawing/2014/main" id="{1CF1B4E3-B613-4CF0-B4ED-F8F2F3A786D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33" name="TextBox 32">
              <a:extLst>
                <a:ext uri="{FF2B5EF4-FFF2-40B4-BE49-F238E27FC236}">
                  <a16:creationId xmlns:a16="http://schemas.microsoft.com/office/drawing/2014/main" id="{0442DE46-9A27-4698-A686-1EACE23E2C41}"/>
                </a:ext>
              </a:extLst>
            </p:cNvPr>
            <p:cNvSpPr txBox="1"/>
            <p:nvPr/>
          </p:nvSpPr>
          <p:spPr>
            <a:xfrm>
              <a:off x="838199" y="18678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4" name="TextBox 33">
              <a:extLst>
                <a:ext uri="{FF2B5EF4-FFF2-40B4-BE49-F238E27FC236}">
                  <a16:creationId xmlns:a16="http://schemas.microsoft.com/office/drawing/2014/main" id="{4235F5BD-8071-4251-A063-FD39C8502599}"/>
                </a:ext>
              </a:extLst>
            </p:cNvPr>
            <p:cNvSpPr txBox="1"/>
            <p:nvPr/>
          </p:nvSpPr>
          <p:spPr>
            <a:xfrm>
              <a:off x="838199" y="2650785"/>
              <a:ext cx="3507558"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5" name="TextBox 34">
              <a:extLst>
                <a:ext uri="{FF2B5EF4-FFF2-40B4-BE49-F238E27FC236}">
                  <a16:creationId xmlns:a16="http://schemas.microsoft.com/office/drawing/2014/main" id="{39D934D0-225F-49B4-92E9-D4021A59369A}"/>
                </a:ext>
              </a:extLst>
            </p:cNvPr>
            <p:cNvSpPr txBox="1"/>
            <p:nvPr/>
          </p:nvSpPr>
          <p:spPr>
            <a:xfrm>
              <a:off x="838198" y="3236009"/>
              <a:ext cx="3507558"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6" name="TextBox 35">
              <a:extLst>
                <a:ext uri="{FF2B5EF4-FFF2-40B4-BE49-F238E27FC236}">
                  <a16:creationId xmlns:a16="http://schemas.microsoft.com/office/drawing/2014/main" id="{C8B866E4-CB2A-4405-BC7B-F13563C11433}"/>
                </a:ext>
              </a:extLst>
            </p:cNvPr>
            <p:cNvSpPr txBox="1"/>
            <p:nvPr/>
          </p:nvSpPr>
          <p:spPr>
            <a:xfrm>
              <a:off x="838199" y="4448000"/>
              <a:ext cx="3507558"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7" name="TextBox 36">
              <a:extLst>
                <a:ext uri="{FF2B5EF4-FFF2-40B4-BE49-F238E27FC236}">
                  <a16:creationId xmlns:a16="http://schemas.microsoft.com/office/drawing/2014/main" id="{BB7E6F5E-DDAC-43E9-8C60-8B003D428C35}"/>
                </a:ext>
              </a:extLst>
            </p:cNvPr>
            <p:cNvSpPr txBox="1"/>
            <p:nvPr/>
          </p:nvSpPr>
          <p:spPr>
            <a:xfrm>
              <a:off x="838199" y="5039939"/>
              <a:ext cx="3507558"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grpSp>
        <p:nvGrpSpPr>
          <p:cNvPr id="38" name="Group 37">
            <a:extLst>
              <a:ext uri="{FF2B5EF4-FFF2-40B4-BE49-F238E27FC236}">
                <a16:creationId xmlns:a16="http://schemas.microsoft.com/office/drawing/2014/main" id="{643636A0-B8CF-4383-808E-732FC36C0AA3}"/>
              </a:ext>
            </a:extLst>
          </p:cNvPr>
          <p:cNvGrpSpPr/>
          <p:nvPr userDrawn="1"/>
        </p:nvGrpSpPr>
        <p:grpSpPr>
          <a:xfrm>
            <a:off x="-3721606" y="2"/>
            <a:ext cx="3507559" cy="1698172"/>
            <a:chOff x="838199" y="1150070"/>
            <a:chExt cx="3507558" cy="1698171"/>
          </a:xfrm>
          <a:solidFill>
            <a:schemeClr val="tx1"/>
          </a:solidFill>
        </p:grpSpPr>
        <p:sp>
          <p:nvSpPr>
            <p:cNvPr id="39" name="Rectangle 38">
              <a:extLst>
                <a:ext uri="{FF2B5EF4-FFF2-40B4-BE49-F238E27FC236}">
                  <a16:creationId xmlns:a16="http://schemas.microsoft.com/office/drawing/2014/main" id="{E05BB5F1-0B34-42C9-BC31-6EAE7D862644}"/>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333333"/>
                </a:solidFill>
              </a:endParaRPr>
            </a:p>
          </p:txBody>
        </p:sp>
        <p:sp>
          <p:nvSpPr>
            <p:cNvPr id="40" name="TextBox 39">
              <a:extLst>
                <a:ext uri="{FF2B5EF4-FFF2-40B4-BE49-F238E27FC236}">
                  <a16:creationId xmlns:a16="http://schemas.microsoft.com/office/drawing/2014/main" id="{58EE4E22-1EA0-41C1-8719-42A23FF253D7}"/>
                </a:ext>
              </a:extLst>
            </p:cNvPr>
            <p:cNvSpPr txBox="1"/>
            <p:nvPr/>
          </p:nvSpPr>
          <p:spPr>
            <a:xfrm>
              <a:off x="838200" y="1150070"/>
              <a:ext cx="3507557" cy="646331"/>
            </a:xfrm>
            <a:prstGeom prst="rect">
              <a:avLst/>
            </a:prstGeom>
            <a:noFill/>
          </p:spPr>
          <p:txBody>
            <a:bodyPr wrap="square" rtlCol="0">
              <a:spAutoFit/>
            </a:bodyPr>
            <a:lstStyle/>
            <a:p>
              <a:pPr algn="ctr"/>
              <a:r>
                <a:rPr lang="en-GB" sz="1800" dirty="0">
                  <a:solidFill>
                    <a:srgbClr val="333333"/>
                  </a:solidFill>
                  <a:latin typeface="+mj-lt"/>
                </a:rPr>
                <a:t>How to change </a:t>
              </a:r>
              <a:br>
                <a:rPr lang="en-GB" sz="1800" dirty="0">
                  <a:solidFill>
                    <a:srgbClr val="333333"/>
                  </a:solidFill>
                  <a:latin typeface="+mj-lt"/>
                </a:rPr>
              </a:br>
              <a:r>
                <a:rPr lang="en-GB" sz="1800" dirty="0">
                  <a:solidFill>
                    <a:srgbClr val="333333"/>
                  </a:solidFill>
                  <a:latin typeface="+mj-lt"/>
                </a:rPr>
                <a:t>background colour</a:t>
              </a:r>
            </a:p>
          </p:txBody>
        </p:sp>
        <p:sp>
          <p:nvSpPr>
            <p:cNvPr id="41" name="Rectangle 40">
              <a:extLst>
                <a:ext uri="{FF2B5EF4-FFF2-40B4-BE49-F238E27FC236}">
                  <a16:creationId xmlns:a16="http://schemas.microsoft.com/office/drawing/2014/main" id="{D1A65A78-B8C0-47FB-BA51-B6E95F6FC14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rgbClr val="333333"/>
                </a:solidFill>
              </a:endParaRPr>
            </a:p>
          </p:txBody>
        </p:sp>
        <p:sp>
          <p:nvSpPr>
            <p:cNvPr id="42" name="TextBox 41">
              <a:extLst>
                <a:ext uri="{FF2B5EF4-FFF2-40B4-BE49-F238E27FC236}">
                  <a16:creationId xmlns:a16="http://schemas.microsoft.com/office/drawing/2014/main" id="{6071AF14-9431-49FF-9A2F-DAA21153C51A}"/>
                </a:ext>
              </a:extLst>
            </p:cNvPr>
            <p:cNvSpPr txBox="1"/>
            <p:nvPr/>
          </p:nvSpPr>
          <p:spPr>
            <a:xfrm>
              <a:off x="838199" y="1867807"/>
              <a:ext cx="3507557"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the slide and click</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3" name="TextBox 42">
              <a:extLst>
                <a:ext uri="{FF2B5EF4-FFF2-40B4-BE49-F238E27FC236}">
                  <a16:creationId xmlns:a16="http://schemas.microsoft.com/office/drawing/2014/main" id="{7B4E6986-6CAB-4A6C-99AE-D46CCB91CA50}"/>
                </a:ext>
              </a:extLst>
            </p:cNvPr>
            <p:cNvSpPr txBox="1"/>
            <p:nvPr/>
          </p:nvSpPr>
          <p:spPr>
            <a:xfrm>
              <a:off x="838199" y="2415081"/>
              <a:ext cx="3507557" cy="307777"/>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Under </a:t>
              </a:r>
              <a:r>
                <a:rPr lang="en-GB" sz="1400" b="1" dirty="0">
                  <a:solidFill>
                    <a:srgbClr val="333333"/>
                  </a:solidFill>
                </a:rPr>
                <a:t>Solid Fill</a:t>
              </a:r>
              <a:r>
                <a:rPr lang="en-GB" sz="1400" dirty="0">
                  <a:solidFill>
                    <a:srgbClr val="333333"/>
                  </a:solidFill>
                </a:rPr>
                <a:t>, choose the desired colour.</a:t>
              </a:r>
            </a:p>
          </p:txBody>
        </p:sp>
      </p:grpSp>
      <p:sp>
        <p:nvSpPr>
          <p:cNvPr id="44" name="Text Placeholder 30">
            <a:extLst>
              <a:ext uri="{FF2B5EF4-FFF2-40B4-BE49-F238E27FC236}">
                <a16:creationId xmlns:a16="http://schemas.microsoft.com/office/drawing/2014/main" id="{6C47ADE7-34F2-4911-9AB7-132402B62A4A}"/>
              </a:ext>
            </a:extLst>
          </p:cNvPr>
          <p:cNvSpPr>
            <a:spLocks noGrp="1"/>
          </p:cNvSpPr>
          <p:nvPr>
            <p:ph type="body" sz="quarter" idx="25" hasCustomPrompt="1"/>
          </p:nvPr>
        </p:nvSpPr>
        <p:spPr>
          <a:xfrm>
            <a:off x="11632019" y="6303999"/>
            <a:ext cx="294812" cy="355099"/>
          </a:xfrm>
          <a:blipFill>
            <a:blip r:embed="rId2">
              <a:lum bright="100000"/>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46" name="Text Placeholder 18">
            <a:extLst>
              <a:ext uri="{FF2B5EF4-FFF2-40B4-BE49-F238E27FC236}">
                <a16:creationId xmlns:a16="http://schemas.microsoft.com/office/drawing/2014/main" id="{19550988-0838-4EB2-8300-4DCA56EB83C8}"/>
              </a:ext>
            </a:extLst>
          </p:cNvPr>
          <p:cNvSpPr>
            <a:spLocks noGrp="1"/>
          </p:cNvSpPr>
          <p:nvPr>
            <p:ph type="body" sz="quarter" idx="28" hasCustomPrompt="1"/>
          </p:nvPr>
        </p:nvSpPr>
        <p:spPr>
          <a:xfrm>
            <a:off x="10076771" y="6368721"/>
            <a:ext cx="10800" cy="266115"/>
          </a:xfrm>
          <a:solidFill>
            <a:schemeClr val="bg1"/>
          </a:solidFill>
        </p:spPr>
        <p:txBody>
          <a:bodyPr/>
          <a:lstStyle/>
          <a:p>
            <a:pPr lvl="0"/>
            <a:r>
              <a:rPr lang="en-GB"/>
              <a:t> </a:t>
            </a:r>
          </a:p>
        </p:txBody>
      </p:sp>
    </p:spTree>
    <p:extLst>
      <p:ext uri="{BB962C8B-B14F-4D97-AF65-F5344CB8AC3E}">
        <p14:creationId xmlns:p14="http://schemas.microsoft.com/office/powerpoint/2010/main" val="144095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DEA208-9647-46D9-B4E9-9C92C640BD1B}"/>
              </a:ext>
            </a:extLst>
          </p:cNvPr>
          <p:cNvSpPr>
            <a:spLocks noGrp="1"/>
          </p:cNvSpPr>
          <p:nvPr>
            <p:ph type="dt" sz="half" idx="10"/>
          </p:nvPr>
        </p:nvSpPr>
        <p:spPr/>
        <p:txBody>
          <a:bodyPr/>
          <a:lstStyle/>
          <a:p>
            <a:r>
              <a:rPr lang="en-GB" dirty="0"/>
              <a:t>20 March 2019</a:t>
            </a:r>
          </a:p>
        </p:txBody>
      </p:sp>
      <p:sp>
        <p:nvSpPr>
          <p:cNvPr id="4" name="Footer Placeholder 3">
            <a:extLst>
              <a:ext uri="{FF2B5EF4-FFF2-40B4-BE49-F238E27FC236}">
                <a16:creationId xmlns:a16="http://schemas.microsoft.com/office/drawing/2014/main" id="{77DBC228-A6DE-4027-9C99-6FEE38EA118C}"/>
              </a:ext>
            </a:extLst>
          </p:cNvPr>
          <p:cNvSpPr>
            <a:spLocks noGrp="1"/>
          </p:cNvSpPr>
          <p:nvPr>
            <p:ph type="ftr" sz="quarter" idx="11"/>
          </p:nvPr>
        </p:nvSpPr>
        <p:spPr/>
        <p:txBody>
          <a:bodyPr/>
          <a:lstStyle/>
          <a:p>
            <a:r>
              <a:rPr lang="en-GB" dirty="0"/>
              <a:t>Bringing GPTW to life</a:t>
            </a:r>
          </a:p>
        </p:txBody>
      </p:sp>
      <p:sp>
        <p:nvSpPr>
          <p:cNvPr id="5" name="Slide Number Placeholder 4">
            <a:extLst>
              <a:ext uri="{FF2B5EF4-FFF2-40B4-BE49-F238E27FC236}">
                <a16:creationId xmlns:a16="http://schemas.microsoft.com/office/drawing/2014/main" id="{E5C8564D-DD8A-452A-91BB-0A375B563CDB}"/>
              </a:ext>
            </a:extLst>
          </p:cNvPr>
          <p:cNvSpPr>
            <a:spLocks noGrp="1"/>
          </p:cNvSpPr>
          <p:nvPr>
            <p:ph type="sldNum" sz="quarter" idx="12"/>
          </p:nvPr>
        </p:nvSpPr>
        <p:spPr/>
        <p:txBody>
          <a:bodyPr/>
          <a:lstStyle/>
          <a:p>
            <a:fld id="{F8E47D07-9D1E-4FE9-B31A-2F5863681021}" type="slidenum">
              <a:rPr lang="en-GB" smtClean="0"/>
              <a:pPr/>
              <a:t>‹#›</a:t>
            </a:fld>
            <a:endParaRPr lang="en-GB" dirty="0"/>
          </a:p>
        </p:txBody>
      </p:sp>
      <p:sp>
        <p:nvSpPr>
          <p:cNvPr id="10" name="Text Placeholder 30">
            <a:extLst>
              <a:ext uri="{FF2B5EF4-FFF2-40B4-BE49-F238E27FC236}">
                <a16:creationId xmlns:a16="http://schemas.microsoft.com/office/drawing/2014/main" id="{9E612E95-4C2A-455E-BFB0-0D5BF7808E8C}"/>
              </a:ext>
            </a:extLst>
          </p:cNvPr>
          <p:cNvSpPr txBox="1">
            <a:spLocks/>
          </p:cNvSpPr>
          <p:nvPr/>
        </p:nvSpPr>
        <p:spPr>
          <a:xfrm>
            <a:off x="11632019" y="6303999"/>
            <a:ext cx="294812" cy="35509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 </a:t>
            </a:r>
          </a:p>
        </p:txBody>
      </p:sp>
      <p:sp>
        <p:nvSpPr>
          <p:cNvPr id="8" name="Text Placeholder 30">
            <a:extLst>
              <a:ext uri="{FF2B5EF4-FFF2-40B4-BE49-F238E27FC236}">
                <a16:creationId xmlns:a16="http://schemas.microsoft.com/office/drawing/2014/main" id="{79169B06-5C3B-463C-A46E-678A5A24B9FE}"/>
              </a:ext>
            </a:extLst>
          </p:cNvPr>
          <p:cNvSpPr txBox="1">
            <a:spLocks/>
          </p:cNvSpPr>
          <p:nvPr userDrawn="1"/>
        </p:nvSpPr>
        <p:spPr>
          <a:xfrm>
            <a:off x="11632019" y="6303999"/>
            <a:ext cx="294812" cy="35509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 </a:t>
            </a:r>
          </a:p>
        </p:txBody>
      </p:sp>
      <p:sp>
        <p:nvSpPr>
          <p:cNvPr id="9" name="Text Placeholder 18">
            <a:extLst>
              <a:ext uri="{FF2B5EF4-FFF2-40B4-BE49-F238E27FC236}">
                <a16:creationId xmlns:a16="http://schemas.microsoft.com/office/drawing/2014/main" id="{F6BE920A-DC4F-4AD7-9365-07824DF04B69}"/>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936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nfidentiality Notic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DEA208-9647-46D9-B4E9-9C92C640BD1B}"/>
              </a:ext>
            </a:extLst>
          </p:cNvPr>
          <p:cNvSpPr>
            <a:spLocks noGrp="1"/>
          </p:cNvSpPr>
          <p:nvPr>
            <p:ph type="dt" sz="half" idx="10"/>
          </p:nvPr>
        </p:nvSpPr>
        <p:spPr/>
        <p:txBody>
          <a:bodyPr/>
          <a:lstStyle/>
          <a:p>
            <a:r>
              <a:rPr lang="en-GB" dirty="0"/>
              <a:t>20 March 2019</a:t>
            </a:r>
          </a:p>
        </p:txBody>
      </p:sp>
      <p:sp>
        <p:nvSpPr>
          <p:cNvPr id="4" name="Footer Placeholder 3">
            <a:extLst>
              <a:ext uri="{FF2B5EF4-FFF2-40B4-BE49-F238E27FC236}">
                <a16:creationId xmlns:a16="http://schemas.microsoft.com/office/drawing/2014/main" id="{77DBC228-A6DE-4027-9C99-6FEE38EA118C}"/>
              </a:ext>
            </a:extLst>
          </p:cNvPr>
          <p:cNvSpPr>
            <a:spLocks noGrp="1"/>
          </p:cNvSpPr>
          <p:nvPr>
            <p:ph type="ftr" sz="quarter" idx="11"/>
          </p:nvPr>
        </p:nvSpPr>
        <p:spPr/>
        <p:txBody>
          <a:bodyPr/>
          <a:lstStyle/>
          <a:p>
            <a:r>
              <a:rPr lang="en-GB" dirty="0"/>
              <a:t>Bringing GPTW to life</a:t>
            </a:r>
          </a:p>
        </p:txBody>
      </p:sp>
      <p:sp>
        <p:nvSpPr>
          <p:cNvPr id="10" name="Text Placeholder 30">
            <a:extLst>
              <a:ext uri="{FF2B5EF4-FFF2-40B4-BE49-F238E27FC236}">
                <a16:creationId xmlns:a16="http://schemas.microsoft.com/office/drawing/2014/main" id="{9E612E95-4C2A-455E-BFB0-0D5BF7808E8C}"/>
              </a:ext>
            </a:extLst>
          </p:cNvPr>
          <p:cNvSpPr txBox="1">
            <a:spLocks/>
          </p:cNvSpPr>
          <p:nvPr/>
        </p:nvSpPr>
        <p:spPr>
          <a:xfrm>
            <a:off x="11632019" y="6303999"/>
            <a:ext cx="294812" cy="35509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 </a:t>
            </a:r>
          </a:p>
        </p:txBody>
      </p:sp>
      <p:sp>
        <p:nvSpPr>
          <p:cNvPr id="9" name="Text Placeholder 30">
            <a:extLst>
              <a:ext uri="{FF2B5EF4-FFF2-40B4-BE49-F238E27FC236}">
                <a16:creationId xmlns:a16="http://schemas.microsoft.com/office/drawing/2014/main" id="{F099436C-D956-4D64-9EBC-28B8ECE6B617}"/>
              </a:ext>
            </a:extLst>
          </p:cNvPr>
          <p:cNvSpPr txBox="1">
            <a:spLocks/>
          </p:cNvSpPr>
          <p:nvPr userDrawn="1"/>
        </p:nvSpPr>
        <p:spPr>
          <a:xfrm>
            <a:off x="11632019" y="6303999"/>
            <a:ext cx="294812" cy="35509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 </a:t>
            </a:r>
          </a:p>
        </p:txBody>
      </p:sp>
      <p:sp>
        <p:nvSpPr>
          <p:cNvPr id="15" name="TextBox 14">
            <a:extLst>
              <a:ext uri="{FF2B5EF4-FFF2-40B4-BE49-F238E27FC236}">
                <a16:creationId xmlns:a16="http://schemas.microsoft.com/office/drawing/2014/main" id="{062D9B40-2A6E-4672-A799-F10CB459B8FE}"/>
              </a:ext>
            </a:extLst>
          </p:cNvPr>
          <p:cNvSpPr txBox="1"/>
          <p:nvPr userDrawn="1"/>
        </p:nvSpPr>
        <p:spPr>
          <a:xfrm>
            <a:off x="419101" y="4864101"/>
            <a:ext cx="9156700" cy="1028700"/>
          </a:xfrm>
          <a:prstGeom prst="rect">
            <a:avLst/>
          </a:prstGeom>
          <a:noFill/>
        </p:spPr>
        <p:txBody>
          <a:bodyPr wrap="square" rtlCol="0">
            <a:noAutofit/>
          </a:bodyPr>
          <a:lstStyle/>
          <a:p>
            <a:pPr marL="12700">
              <a:lnSpc>
                <a:spcPct val="100000"/>
              </a:lnSpc>
              <a:spcBef>
                <a:spcPts val="100"/>
              </a:spcBef>
            </a:pPr>
            <a:r>
              <a:rPr lang="en-US" sz="1200" b="1" spc="-5" dirty="0">
                <a:latin typeface="+mn-lt"/>
                <a:cs typeface="Arial"/>
              </a:rPr>
              <a:t>Confidentiality</a:t>
            </a:r>
            <a:r>
              <a:rPr lang="en-US" sz="1200" b="1" spc="-11" dirty="0">
                <a:latin typeface="+mn-lt"/>
                <a:cs typeface="Arial"/>
              </a:rPr>
              <a:t> </a:t>
            </a:r>
            <a:r>
              <a:rPr lang="en-US" sz="1200" b="1" spc="-5" dirty="0">
                <a:latin typeface="+mn-lt"/>
                <a:cs typeface="Arial"/>
              </a:rPr>
              <a:t>Notice</a:t>
            </a:r>
            <a:endParaRPr lang="en-US" sz="1200" dirty="0">
              <a:latin typeface="+mn-lt"/>
              <a:cs typeface="Arial"/>
            </a:endParaRPr>
          </a:p>
          <a:p>
            <a:pPr marL="26670" marR="5080">
              <a:lnSpc>
                <a:spcPct val="102699"/>
              </a:lnSpc>
              <a:spcBef>
                <a:spcPts val="780"/>
              </a:spcBef>
            </a:pPr>
            <a:r>
              <a:rPr lang="en-US" sz="1200" spc="5" dirty="0">
                <a:latin typeface="+mn-lt"/>
                <a:cs typeface="Arial"/>
              </a:rPr>
              <a:t>This </a:t>
            </a:r>
            <a:r>
              <a:rPr lang="en-US" sz="1200" dirty="0">
                <a:latin typeface="+mn-lt"/>
                <a:cs typeface="Arial"/>
              </a:rPr>
              <a:t>file is </a:t>
            </a:r>
            <a:r>
              <a:rPr lang="en-US" sz="1200" spc="5" dirty="0">
                <a:latin typeface="+mn-lt"/>
                <a:cs typeface="Arial"/>
              </a:rPr>
              <a:t>private </a:t>
            </a:r>
            <a:r>
              <a:rPr lang="en-US" sz="1200" spc="11" dirty="0">
                <a:latin typeface="+mn-lt"/>
                <a:cs typeface="Arial"/>
              </a:rPr>
              <a:t>and may contain confidential and proprietary information. </a:t>
            </a:r>
            <a:r>
              <a:rPr lang="en-US" sz="1200" dirty="0">
                <a:latin typeface="+mn-lt"/>
                <a:cs typeface="Arial"/>
              </a:rPr>
              <a:t>If </a:t>
            </a:r>
            <a:r>
              <a:rPr lang="en-US" sz="1200" spc="11" dirty="0">
                <a:latin typeface="+mn-lt"/>
                <a:cs typeface="Arial"/>
              </a:rPr>
              <a:t>you have received </a:t>
            </a:r>
            <a:r>
              <a:rPr lang="en-US" sz="1200" spc="5" dirty="0">
                <a:latin typeface="+mn-lt"/>
                <a:cs typeface="Arial"/>
              </a:rPr>
              <a:t>this </a:t>
            </a:r>
            <a:r>
              <a:rPr lang="en-US" sz="1200" dirty="0">
                <a:latin typeface="+mn-lt"/>
                <a:cs typeface="Arial"/>
              </a:rPr>
              <a:t>file in </a:t>
            </a:r>
            <a:r>
              <a:rPr lang="en-US" sz="1200" spc="11" dirty="0">
                <a:latin typeface="+mn-lt"/>
                <a:cs typeface="Arial"/>
              </a:rPr>
              <a:t>error, please </a:t>
            </a:r>
            <a:r>
              <a:rPr lang="en-US" sz="1200" spc="5" dirty="0">
                <a:latin typeface="+mn-lt"/>
                <a:cs typeface="Arial"/>
              </a:rPr>
              <a:t>notify us </a:t>
            </a:r>
            <a:r>
              <a:rPr lang="en-US" sz="1200" spc="11" dirty="0">
                <a:latin typeface="+mn-lt"/>
                <a:cs typeface="Arial"/>
              </a:rPr>
              <a:t>and remove  </a:t>
            </a:r>
            <a:r>
              <a:rPr lang="en-US" sz="1200" dirty="0">
                <a:latin typeface="+mn-lt"/>
                <a:cs typeface="Arial"/>
              </a:rPr>
              <a:t>it </a:t>
            </a:r>
            <a:r>
              <a:rPr lang="en-US" sz="1200" spc="5" dirty="0">
                <a:latin typeface="+mn-lt"/>
                <a:cs typeface="Arial"/>
              </a:rPr>
              <a:t>from </a:t>
            </a:r>
            <a:r>
              <a:rPr lang="en-US" sz="1200" spc="11" dirty="0">
                <a:latin typeface="+mn-lt"/>
                <a:cs typeface="Arial"/>
              </a:rPr>
              <a:t>your system and </a:t>
            </a:r>
            <a:r>
              <a:rPr lang="en-US" sz="1200" spc="5" dirty="0">
                <a:latin typeface="+mn-lt"/>
                <a:cs typeface="Arial"/>
              </a:rPr>
              <a:t>note that </a:t>
            </a:r>
            <a:r>
              <a:rPr lang="en-US" sz="1200" spc="11" dirty="0">
                <a:latin typeface="+mn-lt"/>
                <a:cs typeface="Arial"/>
              </a:rPr>
              <a:t>you must not copy, </a:t>
            </a:r>
            <a:r>
              <a:rPr lang="en-US" sz="1200" spc="5" dirty="0">
                <a:latin typeface="+mn-lt"/>
                <a:cs typeface="Arial"/>
              </a:rPr>
              <a:t>distribute or take </a:t>
            </a:r>
            <a:r>
              <a:rPr lang="en-US" sz="1200" spc="11" dirty="0">
                <a:latin typeface="+mn-lt"/>
                <a:cs typeface="Arial"/>
              </a:rPr>
              <a:t>any </a:t>
            </a:r>
            <a:r>
              <a:rPr lang="en-US" sz="1200" spc="5" dirty="0">
                <a:latin typeface="+mn-lt"/>
                <a:cs typeface="Arial"/>
              </a:rPr>
              <a:t>action </a:t>
            </a:r>
            <a:r>
              <a:rPr lang="en-US" sz="1200" dirty="0">
                <a:latin typeface="+mn-lt"/>
                <a:cs typeface="Arial"/>
              </a:rPr>
              <a:t>in </a:t>
            </a:r>
            <a:r>
              <a:rPr lang="en-US" sz="1200" spc="11" dirty="0">
                <a:latin typeface="+mn-lt"/>
                <a:cs typeface="Arial"/>
              </a:rPr>
              <a:t>reliance </a:t>
            </a:r>
            <a:r>
              <a:rPr lang="en-US" sz="1200" spc="5" dirty="0">
                <a:latin typeface="+mn-lt"/>
                <a:cs typeface="Arial"/>
              </a:rPr>
              <a:t>on </a:t>
            </a:r>
            <a:r>
              <a:rPr lang="en-US" sz="1200" dirty="0">
                <a:latin typeface="+mn-lt"/>
                <a:cs typeface="Arial"/>
              </a:rPr>
              <a:t>it. </a:t>
            </a:r>
            <a:r>
              <a:rPr lang="en-US" sz="1200" spc="11" dirty="0">
                <a:latin typeface="+mn-lt"/>
                <a:cs typeface="Arial"/>
              </a:rPr>
              <a:t>Any unauthorized use </a:t>
            </a:r>
            <a:r>
              <a:rPr lang="en-US" sz="1200" spc="5" dirty="0">
                <a:latin typeface="+mn-lt"/>
                <a:cs typeface="Arial"/>
              </a:rPr>
              <a:t>or </a:t>
            </a:r>
            <a:r>
              <a:rPr lang="en-US" sz="1200" spc="11" dirty="0">
                <a:latin typeface="+mn-lt"/>
                <a:cs typeface="Arial"/>
              </a:rPr>
              <a:t>disclosure </a:t>
            </a:r>
            <a:r>
              <a:rPr lang="en-US" sz="1200" spc="5" dirty="0">
                <a:latin typeface="+mn-lt"/>
                <a:cs typeface="Arial"/>
              </a:rPr>
              <a:t>of the  </a:t>
            </a:r>
            <a:r>
              <a:rPr lang="en-US" sz="1200" spc="11" dirty="0">
                <a:latin typeface="+mn-lt"/>
                <a:cs typeface="Arial"/>
              </a:rPr>
              <a:t>contents </a:t>
            </a:r>
            <a:r>
              <a:rPr lang="en-US" sz="1200" spc="5" dirty="0">
                <a:latin typeface="+mn-lt"/>
                <a:cs typeface="Arial"/>
              </a:rPr>
              <a:t>of this </a:t>
            </a:r>
            <a:r>
              <a:rPr lang="en-US" sz="1200" dirty="0">
                <a:latin typeface="+mn-lt"/>
                <a:cs typeface="Arial"/>
              </a:rPr>
              <a:t>file is </a:t>
            </a:r>
            <a:r>
              <a:rPr lang="en-US" sz="1200" spc="11" dirty="0">
                <a:latin typeface="+mn-lt"/>
                <a:cs typeface="Arial"/>
              </a:rPr>
              <a:t>not permitted and may </a:t>
            </a:r>
            <a:r>
              <a:rPr lang="en-US" sz="1200" spc="5" dirty="0">
                <a:latin typeface="+mn-lt"/>
                <a:cs typeface="Arial"/>
              </a:rPr>
              <a:t>be </a:t>
            </a:r>
            <a:r>
              <a:rPr lang="en-US" sz="1200" spc="11" dirty="0">
                <a:latin typeface="+mn-lt"/>
                <a:cs typeface="Arial"/>
              </a:rPr>
              <a:t>unlawful. AstraZeneca PLC, </a:t>
            </a:r>
            <a:r>
              <a:rPr lang="en-US" sz="1200" dirty="0">
                <a:latin typeface="+mn-lt"/>
                <a:cs typeface="Arial"/>
              </a:rPr>
              <a:t>1 </a:t>
            </a:r>
            <a:r>
              <a:rPr lang="en-US" sz="1200" spc="11" dirty="0">
                <a:latin typeface="+mn-lt"/>
                <a:cs typeface="Arial"/>
              </a:rPr>
              <a:t>Francis Crick Avenue, Cambridge Biomedical </a:t>
            </a:r>
            <a:r>
              <a:rPr lang="en-US" sz="1200" spc="15" dirty="0">
                <a:latin typeface="+mn-lt"/>
                <a:cs typeface="Arial"/>
              </a:rPr>
              <a:t>Campus,  </a:t>
            </a:r>
            <a:r>
              <a:rPr lang="en-US" sz="1200" spc="11" dirty="0">
                <a:latin typeface="+mn-lt"/>
                <a:cs typeface="Arial"/>
              </a:rPr>
              <a:t>Cambridge, CB2 0AA, UK, </a:t>
            </a:r>
            <a:r>
              <a:rPr lang="en-US" sz="1200" spc="5" dirty="0">
                <a:latin typeface="+mn-lt"/>
                <a:cs typeface="Arial"/>
              </a:rPr>
              <a:t>T: </a:t>
            </a:r>
            <a:r>
              <a:rPr lang="en-US" sz="1200" spc="11" dirty="0">
                <a:latin typeface="+mn-lt"/>
                <a:cs typeface="Arial"/>
              </a:rPr>
              <a:t>+44(0)203 749 5000</a:t>
            </a:r>
            <a:r>
              <a:rPr lang="en-US" sz="1200" spc="11" dirty="0">
                <a:solidFill>
                  <a:schemeClr val="tx1"/>
                </a:solidFill>
                <a:latin typeface="+mn-lt"/>
                <a:cs typeface="Arial"/>
              </a:rPr>
              <a:t>,</a:t>
            </a:r>
            <a:r>
              <a:rPr lang="en-US" sz="1200" spc="85" dirty="0">
                <a:solidFill>
                  <a:schemeClr val="tx1"/>
                </a:solidFill>
                <a:latin typeface="+mn-lt"/>
                <a:cs typeface="Arial"/>
              </a:rPr>
              <a:t> </a:t>
            </a:r>
            <a:r>
              <a:rPr lang="en-US" sz="1200" u="none" spc="11" dirty="0">
                <a:solidFill>
                  <a:schemeClr val="tx1"/>
                </a:solidFill>
                <a:latin typeface="+mn-lt"/>
                <a:cs typeface="Arial"/>
              </a:rPr>
              <a:t>www.astrazeneca.com</a:t>
            </a:r>
            <a:endParaRPr lang="en-US" sz="1200" dirty="0">
              <a:solidFill>
                <a:schemeClr val="tx2"/>
              </a:solidFill>
            </a:endParaRPr>
          </a:p>
        </p:txBody>
      </p:sp>
      <p:sp>
        <p:nvSpPr>
          <p:cNvPr id="11" name="Text Placeholder 18">
            <a:extLst>
              <a:ext uri="{FF2B5EF4-FFF2-40B4-BE49-F238E27FC236}">
                <a16:creationId xmlns:a16="http://schemas.microsoft.com/office/drawing/2014/main" id="{FEE59F95-DE60-444D-B6B0-68500A2F3B97}"/>
              </a:ext>
            </a:extLst>
          </p:cNvPr>
          <p:cNvSpPr>
            <a:spLocks noGrp="1"/>
          </p:cNvSpPr>
          <p:nvPr>
            <p:ph type="body" sz="quarter" idx="28" hasCustomPrompt="1"/>
          </p:nvPr>
        </p:nvSpPr>
        <p:spPr>
          <a:xfrm>
            <a:off x="10076771" y="6368721"/>
            <a:ext cx="10800" cy="266115"/>
          </a:xfrm>
          <a:solidFill>
            <a:schemeClr val="tx1"/>
          </a:solidFill>
        </p:spPr>
        <p:txBody>
          <a:bodyPr/>
          <a:lstStyle/>
          <a:p>
            <a:pPr lvl="0"/>
            <a:r>
              <a:rPr lang="en-GB"/>
              <a:t> </a:t>
            </a:r>
          </a:p>
        </p:txBody>
      </p:sp>
    </p:spTree>
    <p:extLst>
      <p:ext uri="{BB962C8B-B14F-4D97-AF65-F5344CB8AC3E}">
        <p14:creationId xmlns:p14="http://schemas.microsoft.com/office/powerpoint/2010/main" val="245847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16801" y="192000"/>
            <a:ext cx="11040000" cy="672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316083" y="1552685"/>
            <a:ext cx="9364951"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32828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1315200" y="1731133"/>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395601" y="1879886"/>
            <a:ext cx="7624231" cy="39419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440267" y="1731600"/>
            <a:ext cx="720000" cy="540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395601" y="2552243"/>
            <a:ext cx="7624231" cy="39419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440267" y="2403956"/>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395601" y="3230984"/>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395601" y="3911927"/>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440267" y="3763643"/>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395601" y="4589631"/>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440267" y="444134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395601" y="5277920"/>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440267" y="512963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2242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1680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316082" y="1552684"/>
            <a:ext cx="9364951" cy="4229521"/>
          </a:xfrm>
          <a:prstGeom prst="rect">
            <a:avLst/>
          </a:prstGeom>
        </p:spPr>
        <p:txBody>
          <a:bodyPr vert="horz"/>
          <a:lstStyle>
            <a:lvl1pPr marL="0" indent="0">
              <a:spcBef>
                <a:spcPts val="0"/>
              </a:spcBef>
              <a:buNone/>
              <a:defRPr sz="3200" baseline="0">
                <a:solidFill>
                  <a:schemeClr val="tx1"/>
                </a:solidFill>
                <a:latin typeface="Arial" pitchFamily="34" charset="0"/>
                <a:cs typeface="Arial" pitchFamily="34" charset="0"/>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GB" noProof="0" dirty="0"/>
              <a:t>Click to add introduction text</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87901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395601" y="1879886"/>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395601" y="2552243"/>
            <a:ext cx="7624231" cy="39419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440267" y="2403956"/>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395601" y="3230984"/>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440267" y="3082699"/>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601" y="3911927"/>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395601" y="4589631"/>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395601" y="5277920"/>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02414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395601" y="1879886"/>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395601" y="2552243"/>
            <a:ext cx="7624231" cy="39419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395601" y="3230984"/>
            <a:ext cx="7624231" cy="39419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601" y="3911927"/>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395601" y="4589631"/>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395601" y="5277920"/>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00894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395601" y="1879886"/>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395601" y="2552243"/>
            <a:ext cx="7624231" cy="39419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395601" y="3230984"/>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601" y="3911927"/>
            <a:ext cx="7624231" cy="39419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395601" y="4589631"/>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395601" y="5277920"/>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6008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395601" y="1879886"/>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395601" y="2552243"/>
            <a:ext cx="7624231" cy="39419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395601" y="3230984"/>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601" y="3911927"/>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395601" y="4589631"/>
            <a:ext cx="7624231" cy="39419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395601" y="5277920"/>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98113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395601" y="1879886"/>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395601" y="2552243"/>
            <a:ext cx="7624231" cy="39419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395601" y="3230984"/>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601" y="3911927"/>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395601" y="4589631"/>
            <a:ext cx="7624231" cy="39419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395601" y="5277920"/>
            <a:ext cx="7624231" cy="39419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440267" y="512963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25016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705013" y="4575175"/>
            <a:ext cx="3585633" cy="38100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721945" y="4956175"/>
            <a:ext cx="9920657" cy="864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132282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5" y="192000"/>
            <a:ext cx="11687535" cy="672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39285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316083" y="702468"/>
            <a:ext cx="11687535" cy="432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25972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70306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15383" y="1649464"/>
            <a:ext cx="9408000" cy="216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316800" y="3874617"/>
            <a:ext cx="9408000" cy="1926336"/>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774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image" Target="../media/image9.jpe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slideLayout" Target="../slideLayouts/slideLayout87.xml"/><Relationship Id="rId50" Type="http://schemas.openxmlformats.org/officeDocument/2006/relationships/image" Target="../media/image13.svg"/><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49" Type="http://schemas.openxmlformats.org/officeDocument/2006/relationships/image" Target="../media/image12.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theme" Target="../theme/theme3.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slideLayout" Target="../slideLayouts/slideLayout86.xml"/><Relationship Id="rId20" Type="http://schemas.openxmlformats.org/officeDocument/2006/relationships/slideLayout" Target="../slideLayouts/slideLayout60.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image" Target="../media/image16.jp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theme" Target="../theme/theme4.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140.xml"/><Relationship Id="rId21" Type="http://schemas.openxmlformats.org/officeDocument/2006/relationships/slideLayout" Target="../slideLayouts/slideLayout135.xml"/><Relationship Id="rId42" Type="http://schemas.openxmlformats.org/officeDocument/2006/relationships/slideLayout" Target="../slideLayouts/slideLayout156.xml"/><Relationship Id="rId47" Type="http://schemas.openxmlformats.org/officeDocument/2006/relationships/slideLayout" Target="../slideLayouts/slideLayout161.xml"/><Relationship Id="rId63" Type="http://schemas.openxmlformats.org/officeDocument/2006/relationships/slideLayout" Target="../slideLayouts/slideLayout177.xml"/><Relationship Id="rId68" Type="http://schemas.openxmlformats.org/officeDocument/2006/relationships/slideLayout" Target="../slideLayouts/slideLayout182.xml"/><Relationship Id="rId84" Type="http://schemas.openxmlformats.org/officeDocument/2006/relationships/slideLayout" Target="../slideLayouts/slideLayout198.xml"/><Relationship Id="rId89" Type="http://schemas.openxmlformats.org/officeDocument/2006/relationships/slideLayout" Target="../slideLayouts/slideLayout203.xml"/><Relationship Id="rId16" Type="http://schemas.openxmlformats.org/officeDocument/2006/relationships/slideLayout" Target="../slideLayouts/slideLayout130.xml"/><Relationship Id="rId107" Type="http://schemas.openxmlformats.org/officeDocument/2006/relationships/slideLayout" Target="../slideLayouts/slideLayout221.xml"/><Relationship Id="rId11" Type="http://schemas.openxmlformats.org/officeDocument/2006/relationships/slideLayout" Target="../slideLayouts/slideLayout125.xml"/><Relationship Id="rId32" Type="http://schemas.openxmlformats.org/officeDocument/2006/relationships/slideLayout" Target="../slideLayouts/slideLayout146.xml"/><Relationship Id="rId37" Type="http://schemas.openxmlformats.org/officeDocument/2006/relationships/slideLayout" Target="../slideLayouts/slideLayout151.xml"/><Relationship Id="rId53" Type="http://schemas.openxmlformats.org/officeDocument/2006/relationships/slideLayout" Target="../slideLayouts/slideLayout167.xml"/><Relationship Id="rId58" Type="http://schemas.openxmlformats.org/officeDocument/2006/relationships/slideLayout" Target="../slideLayouts/slideLayout172.xml"/><Relationship Id="rId74" Type="http://schemas.openxmlformats.org/officeDocument/2006/relationships/slideLayout" Target="../slideLayouts/slideLayout188.xml"/><Relationship Id="rId79" Type="http://schemas.openxmlformats.org/officeDocument/2006/relationships/slideLayout" Target="../slideLayouts/slideLayout193.xml"/><Relationship Id="rId102" Type="http://schemas.openxmlformats.org/officeDocument/2006/relationships/slideLayout" Target="../slideLayouts/slideLayout216.xml"/><Relationship Id="rId5" Type="http://schemas.openxmlformats.org/officeDocument/2006/relationships/slideLayout" Target="../slideLayouts/slideLayout119.xml"/><Relationship Id="rId90" Type="http://schemas.openxmlformats.org/officeDocument/2006/relationships/slideLayout" Target="../slideLayouts/slideLayout204.xml"/><Relationship Id="rId95" Type="http://schemas.openxmlformats.org/officeDocument/2006/relationships/slideLayout" Target="../slideLayouts/slideLayout209.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43" Type="http://schemas.openxmlformats.org/officeDocument/2006/relationships/slideLayout" Target="../slideLayouts/slideLayout157.xml"/><Relationship Id="rId48" Type="http://schemas.openxmlformats.org/officeDocument/2006/relationships/slideLayout" Target="../slideLayouts/slideLayout162.xml"/><Relationship Id="rId64" Type="http://schemas.openxmlformats.org/officeDocument/2006/relationships/slideLayout" Target="../slideLayouts/slideLayout178.xml"/><Relationship Id="rId69" Type="http://schemas.openxmlformats.org/officeDocument/2006/relationships/slideLayout" Target="../slideLayouts/slideLayout183.xml"/><Relationship Id="rId80" Type="http://schemas.openxmlformats.org/officeDocument/2006/relationships/slideLayout" Target="../slideLayouts/slideLayout194.xml"/><Relationship Id="rId85" Type="http://schemas.openxmlformats.org/officeDocument/2006/relationships/slideLayout" Target="../slideLayouts/slideLayout199.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33" Type="http://schemas.openxmlformats.org/officeDocument/2006/relationships/slideLayout" Target="../slideLayouts/slideLayout147.xml"/><Relationship Id="rId38" Type="http://schemas.openxmlformats.org/officeDocument/2006/relationships/slideLayout" Target="../slideLayouts/slideLayout152.xml"/><Relationship Id="rId59" Type="http://schemas.openxmlformats.org/officeDocument/2006/relationships/slideLayout" Target="../slideLayouts/slideLayout173.xml"/><Relationship Id="rId103" Type="http://schemas.openxmlformats.org/officeDocument/2006/relationships/slideLayout" Target="../slideLayouts/slideLayout217.xml"/><Relationship Id="rId108" Type="http://schemas.openxmlformats.org/officeDocument/2006/relationships/slideLayout" Target="../slideLayouts/slideLayout222.xml"/><Relationship Id="rId54" Type="http://schemas.openxmlformats.org/officeDocument/2006/relationships/slideLayout" Target="../slideLayouts/slideLayout168.xml"/><Relationship Id="rId70" Type="http://schemas.openxmlformats.org/officeDocument/2006/relationships/slideLayout" Target="../slideLayouts/slideLayout184.xml"/><Relationship Id="rId75" Type="http://schemas.openxmlformats.org/officeDocument/2006/relationships/slideLayout" Target="../slideLayouts/slideLayout189.xml"/><Relationship Id="rId91" Type="http://schemas.openxmlformats.org/officeDocument/2006/relationships/slideLayout" Target="../slideLayouts/slideLayout205.xml"/><Relationship Id="rId96" Type="http://schemas.openxmlformats.org/officeDocument/2006/relationships/slideLayout" Target="../slideLayouts/slideLayout21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49" Type="http://schemas.openxmlformats.org/officeDocument/2006/relationships/slideLayout" Target="../slideLayouts/slideLayout163.xml"/><Relationship Id="rId57" Type="http://schemas.openxmlformats.org/officeDocument/2006/relationships/slideLayout" Target="../slideLayouts/slideLayout171.xml"/><Relationship Id="rId106" Type="http://schemas.openxmlformats.org/officeDocument/2006/relationships/slideLayout" Target="../slideLayouts/slideLayout220.xml"/><Relationship Id="rId10" Type="http://schemas.openxmlformats.org/officeDocument/2006/relationships/slideLayout" Target="../slideLayouts/slideLayout124.xml"/><Relationship Id="rId31" Type="http://schemas.openxmlformats.org/officeDocument/2006/relationships/slideLayout" Target="../slideLayouts/slideLayout145.xml"/><Relationship Id="rId44" Type="http://schemas.openxmlformats.org/officeDocument/2006/relationships/slideLayout" Target="../slideLayouts/slideLayout158.xml"/><Relationship Id="rId52" Type="http://schemas.openxmlformats.org/officeDocument/2006/relationships/slideLayout" Target="../slideLayouts/slideLayout166.xml"/><Relationship Id="rId60" Type="http://schemas.openxmlformats.org/officeDocument/2006/relationships/slideLayout" Target="../slideLayouts/slideLayout174.xml"/><Relationship Id="rId65" Type="http://schemas.openxmlformats.org/officeDocument/2006/relationships/slideLayout" Target="../slideLayouts/slideLayout179.xml"/><Relationship Id="rId73" Type="http://schemas.openxmlformats.org/officeDocument/2006/relationships/slideLayout" Target="../slideLayouts/slideLayout187.xml"/><Relationship Id="rId78" Type="http://schemas.openxmlformats.org/officeDocument/2006/relationships/slideLayout" Target="../slideLayouts/slideLayout192.xml"/><Relationship Id="rId81" Type="http://schemas.openxmlformats.org/officeDocument/2006/relationships/slideLayout" Target="../slideLayouts/slideLayout195.xml"/><Relationship Id="rId86" Type="http://schemas.openxmlformats.org/officeDocument/2006/relationships/slideLayout" Target="../slideLayouts/slideLayout200.xml"/><Relationship Id="rId94" Type="http://schemas.openxmlformats.org/officeDocument/2006/relationships/slideLayout" Target="../slideLayouts/slideLayout208.xml"/><Relationship Id="rId99" Type="http://schemas.openxmlformats.org/officeDocument/2006/relationships/slideLayout" Target="../slideLayouts/slideLayout213.xml"/><Relationship Id="rId101" Type="http://schemas.openxmlformats.org/officeDocument/2006/relationships/slideLayout" Target="../slideLayouts/slideLayout215.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9" Type="http://schemas.openxmlformats.org/officeDocument/2006/relationships/slideLayout" Target="../slideLayouts/slideLayout153.xml"/><Relationship Id="rId109" Type="http://schemas.openxmlformats.org/officeDocument/2006/relationships/slideLayout" Target="../slideLayouts/slideLayout223.xml"/><Relationship Id="rId34" Type="http://schemas.openxmlformats.org/officeDocument/2006/relationships/slideLayout" Target="../slideLayouts/slideLayout148.xml"/><Relationship Id="rId50" Type="http://schemas.openxmlformats.org/officeDocument/2006/relationships/slideLayout" Target="../slideLayouts/slideLayout164.xml"/><Relationship Id="rId55" Type="http://schemas.openxmlformats.org/officeDocument/2006/relationships/slideLayout" Target="../slideLayouts/slideLayout169.xml"/><Relationship Id="rId76" Type="http://schemas.openxmlformats.org/officeDocument/2006/relationships/slideLayout" Target="../slideLayouts/slideLayout190.xml"/><Relationship Id="rId97" Type="http://schemas.openxmlformats.org/officeDocument/2006/relationships/slideLayout" Target="../slideLayouts/slideLayout211.xml"/><Relationship Id="rId104" Type="http://schemas.openxmlformats.org/officeDocument/2006/relationships/slideLayout" Target="../slideLayouts/slideLayout218.xml"/><Relationship Id="rId7" Type="http://schemas.openxmlformats.org/officeDocument/2006/relationships/slideLayout" Target="../slideLayouts/slideLayout121.xml"/><Relationship Id="rId71" Type="http://schemas.openxmlformats.org/officeDocument/2006/relationships/slideLayout" Target="../slideLayouts/slideLayout185.xml"/><Relationship Id="rId92" Type="http://schemas.openxmlformats.org/officeDocument/2006/relationships/slideLayout" Target="../slideLayouts/slideLayout206.xml"/><Relationship Id="rId2" Type="http://schemas.openxmlformats.org/officeDocument/2006/relationships/slideLayout" Target="../slideLayouts/slideLayout116.xml"/><Relationship Id="rId29" Type="http://schemas.openxmlformats.org/officeDocument/2006/relationships/slideLayout" Target="../slideLayouts/slideLayout143.xml"/><Relationship Id="rId24" Type="http://schemas.openxmlformats.org/officeDocument/2006/relationships/slideLayout" Target="../slideLayouts/slideLayout138.xml"/><Relationship Id="rId40" Type="http://schemas.openxmlformats.org/officeDocument/2006/relationships/slideLayout" Target="../slideLayouts/slideLayout154.xml"/><Relationship Id="rId45" Type="http://schemas.openxmlformats.org/officeDocument/2006/relationships/slideLayout" Target="../slideLayouts/slideLayout159.xml"/><Relationship Id="rId66" Type="http://schemas.openxmlformats.org/officeDocument/2006/relationships/slideLayout" Target="../slideLayouts/slideLayout180.xml"/><Relationship Id="rId87" Type="http://schemas.openxmlformats.org/officeDocument/2006/relationships/slideLayout" Target="../slideLayouts/slideLayout201.xml"/><Relationship Id="rId110" Type="http://schemas.openxmlformats.org/officeDocument/2006/relationships/theme" Target="../theme/theme5.xml"/><Relationship Id="rId61" Type="http://schemas.openxmlformats.org/officeDocument/2006/relationships/slideLayout" Target="../slideLayouts/slideLayout175.xml"/><Relationship Id="rId82" Type="http://schemas.openxmlformats.org/officeDocument/2006/relationships/slideLayout" Target="../slideLayouts/slideLayout196.xml"/><Relationship Id="rId19" Type="http://schemas.openxmlformats.org/officeDocument/2006/relationships/slideLayout" Target="../slideLayouts/slideLayout133.xml"/><Relationship Id="rId14" Type="http://schemas.openxmlformats.org/officeDocument/2006/relationships/slideLayout" Target="../slideLayouts/slideLayout128.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56" Type="http://schemas.openxmlformats.org/officeDocument/2006/relationships/slideLayout" Target="../slideLayouts/slideLayout170.xml"/><Relationship Id="rId77" Type="http://schemas.openxmlformats.org/officeDocument/2006/relationships/slideLayout" Target="../slideLayouts/slideLayout191.xml"/><Relationship Id="rId100" Type="http://schemas.openxmlformats.org/officeDocument/2006/relationships/slideLayout" Target="../slideLayouts/slideLayout214.xml"/><Relationship Id="rId105" Type="http://schemas.openxmlformats.org/officeDocument/2006/relationships/slideLayout" Target="../slideLayouts/slideLayout219.xml"/><Relationship Id="rId8" Type="http://schemas.openxmlformats.org/officeDocument/2006/relationships/slideLayout" Target="../slideLayouts/slideLayout122.xml"/><Relationship Id="rId51" Type="http://schemas.openxmlformats.org/officeDocument/2006/relationships/slideLayout" Target="../slideLayouts/slideLayout165.xml"/><Relationship Id="rId72" Type="http://schemas.openxmlformats.org/officeDocument/2006/relationships/slideLayout" Target="../slideLayouts/slideLayout186.xml"/><Relationship Id="rId93" Type="http://schemas.openxmlformats.org/officeDocument/2006/relationships/slideLayout" Target="../slideLayouts/slideLayout207.xml"/><Relationship Id="rId98" Type="http://schemas.openxmlformats.org/officeDocument/2006/relationships/slideLayout" Target="../slideLayouts/slideLayout212.xml"/><Relationship Id="rId3" Type="http://schemas.openxmlformats.org/officeDocument/2006/relationships/slideLayout" Target="../slideLayouts/slideLayout117.xml"/><Relationship Id="rId25" Type="http://schemas.openxmlformats.org/officeDocument/2006/relationships/slideLayout" Target="../slideLayouts/slideLayout139.xml"/><Relationship Id="rId46" Type="http://schemas.openxmlformats.org/officeDocument/2006/relationships/slideLayout" Target="../slideLayouts/slideLayout160.xml"/><Relationship Id="rId67" Type="http://schemas.openxmlformats.org/officeDocument/2006/relationships/slideLayout" Target="../slideLayouts/slideLayout181.xml"/><Relationship Id="rId20" Type="http://schemas.openxmlformats.org/officeDocument/2006/relationships/slideLayout" Target="../slideLayouts/slideLayout134.xml"/><Relationship Id="rId41" Type="http://schemas.openxmlformats.org/officeDocument/2006/relationships/slideLayout" Target="../slideLayouts/slideLayout155.xml"/><Relationship Id="rId62" Type="http://schemas.openxmlformats.org/officeDocument/2006/relationships/slideLayout" Target="../slideLayouts/slideLayout176.xml"/><Relationship Id="rId83" Type="http://schemas.openxmlformats.org/officeDocument/2006/relationships/slideLayout" Target="../slideLayouts/slideLayout197.xml"/><Relationship Id="rId88" Type="http://schemas.openxmlformats.org/officeDocument/2006/relationships/slideLayout" Target="../slideLayouts/slideLayout2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54128" y="5997127"/>
            <a:ext cx="604801" cy="696215"/>
          </a:xfrm>
          <a:prstGeom prst="rect">
            <a:avLst/>
          </a:prstGeom>
        </p:spPr>
      </p:pic>
      <p:sp>
        <p:nvSpPr>
          <p:cNvPr id="8" name="Slide Number Placeholder 5"/>
          <p:cNvSpPr>
            <a:spLocks noGrp="1"/>
          </p:cNvSpPr>
          <p:nvPr>
            <p:ph type="sldNum" sz="quarter" idx="4"/>
          </p:nvPr>
        </p:nvSpPr>
        <p:spPr>
          <a:xfrm>
            <a:off x="424500" y="6462339"/>
            <a:ext cx="528001" cy="216000"/>
          </a:xfrm>
          <a:prstGeom prst="rect">
            <a:avLst/>
          </a:prstGeom>
        </p:spPr>
        <p:txBody>
          <a:bodyPr vert="horz" lIns="0" tIns="0" rIns="0" bIns="0" rtlCol="0" anchor="t" anchorCtr="0"/>
          <a:lstStyle>
            <a:lvl1pPr algn="l">
              <a:defRPr sz="1066"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4" name="Rectangle 3">
            <a:extLst>
              <a:ext uri="{FF2B5EF4-FFF2-40B4-BE49-F238E27FC236}">
                <a16:creationId xmlns:a16="http://schemas.microsoft.com/office/drawing/2014/main" id="{DD8329F0-CE1E-4C90-AFCE-93E62E75A90C}"/>
              </a:ext>
            </a:extLst>
          </p:cNvPr>
          <p:cNvSpPr/>
          <p:nvPr userDrawn="1"/>
        </p:nvSpPr>
        <p:spPr>
          <a:xfrm>
            <a:off x="1744864" y="6652847"/>
            <a:ext cx="8702274" cy="184666"/>
          </a:xfrm>
          <a:prstGeom prst="rect">
            <a:avLst/>
          </a:prstGeom>
        </p:spPr>
        <p:txBody>
          <a:bodyPr wrap="square" lIns="0" tIns="0" rIns="0" bIns="0" anchor="ctr" anchorCtr="0">
            <a:spAutoFit/>
          </a:bodyPr>
          <a:lstStyle/>
          <a:p>
            <a:pPr algn="ctr"/>
            <a:r>
              <a:rPr lang="en-US" sz="1200" b="0" kern="1200" dirty="0">
                <a:solidFill>
                  <a:schemeClr val="tx1"/>
                </a:solidFill>
                <a:effectLst/>
                <a:latin typeface="+mn-lt"/>
                <a:ea typeface="+mn-ea"/>
                <a:cs typeface="+mn-cs"/>
              </a:rPr>
              <a:t>Proprietary and Confidential ©AstraZeneca 2018 • FOR CONSULTANT/ADVISORY</a:t>
            </a:r>
            <a:r>
              <a:rPr lang="en-US" sz="1200" b="0" kern="1200" baseline="0" dirty="0">
                <a:solidFill>
                  <a:schemeClr val="tx1"/>
                </a:solidFill>
                <a:effectLst/>
                <a:latin typeface="+mn-lt"/>
                <a:ea typeface="+mn-ea"/>
                <a:cs typeface="+mn-cs"/>
              </a:rPr>
              <a:t> BOARD MEETING PURPOSES </a:t>
            </a:r>
            <a:r>
              <a:rPr lang="en-US" sz="12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745867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09448"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609448" rtl="0" eaLnBrk="1" latinLnBrk="0" hangingPunct="1">
        <a:spcBef>
          <a:spcPct val="20000"/>
        </a:spcBef>
        <a:buFont typeface="Arial"/>
        <a:buChar char="•"/>
        <a:defRPr sz="4266" kern="1200">
          <a:solidFill>
            <a:schemeClr val="tx1"/>
          </a:solidFill>
          <a:latin typeface="+mn-lt"/>
          <a:ea typeface="+mn-ea"/>
          <a:cs typeface="+mn-cs"/>
        </a:defRPr>
      </a:lvl1pPr>
      <a:lvl2pPr marL="990352" indent="-380905" algn="l" defTabSz="609448" rtl="0" eaLnBrk="1" latinLnBrk="0" hangingPunct="1">
        <a:spcBef>
          <a:spcPct val="20000"/>
        </a:spcBef>
        <a:buFont typeface="Arial"/>
        <a:buChar char="–"/>
        <a:defRPr sz="3732" kern="1200">
          <a:solidFill>
            <a:schemeClr val="tx1"/>
          </a:solidFill>
          <a:latin typeface="+mn-lt"/>
          <a:ea typeface="+mn-ea"/>
          <a:cs typeface="+mn-cs"/>
        </a:defRPr>
      </a:lvl2pPr>
      <a:lvl3pPr marL="1523619" indent="-304724" algn="l" defTabSz="609448" rtl="0" eaLnBrk="1" latinLnBrk="0" hangingPunct="1">
        <a:spcBef>
          <a:spcPct val="20000"/>
        </a:spcBef>
        <a:buFont typeface="Arial"/>
        <a:buChar char="•"/>
        <a:defRPr sz="3199" kern="1200">
          <a:solidFill>
            <a:schemeClr val="tx1"/>
          </a:solidFill>
          <a:latin typeface="+mn-lt"/>
          <a:ea typeface="+mn-ea"/>
          <a:cs typeface="+mn-cs"/>
        </a:defRPr>
      </a:lvl3pPr>
      <a:lvl4pPr marL="2133067" indent="-304724" algn="l" defTabSz="609448" rtl="0" eaLnBrk="1" latinLnBrk="0" hangingPunct="1">
        <a:spcBef>
          <a:spcPct val="20000"/>
        </a:spcBef>
        <a:buFont typeface="Arial"/>
        <a:buChar char="–"/>
        <a:defRPr sz="2666" kern="1200">
          <a:solidFill>
            <a:schemeClr val="tx1"/>
          </a:solidFill>
          <a:latin typeface="+mn-lt"/>
          <a:ea typeface="+mn-ea"/>
          <a:cs typeface="+mn-cs"/>
        </a:defRPr>
      </a:lvl4pPr>
      <a:lvl5pPr marL="2742514" indent="-304724" algn="l" defTabSz="609448" rtl="0" eaLnBrk="1" latinLnBrk="0" hangingPunct="1">
        <a:spcBef>
          <a:spcPct val="20000"/>
        </a:spcBef>
        <a:buFont typeface="Arial"/>
        <a:buChar char="»"/>
        <a:defRPr sz="26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48" rtl="0" eaLnBrk="1" latinLnBrk="0" hangingPunct="1">
        <a:defRPr sz="2399" kern="1200">
          <a:solidFill>
            <a:schemeClr val="tx1"/>
          </a:solidFill>
          <a:latin typeface="+mn-lt"/>
          <a:ea typeface="+mn-ea"/>
          <a:cs typeface="+mn-cs"/>
        </a:defRPr>
      </a:lvl1pPr>
      <a:lvl2pPr marL="609448" algn="l" defTabSz="609448" rtl="0" eaLnBrk="1" latinLnBrk="0" hangingPunct="1">
        <a:defRPr sz="2399" kern="1200">
          <a:solidFill>
            <a:schemeClr val="tx1"/>
          </a:solidFill>
          <a:latin typeface="+mn-lt"/>
          <a:ea typeface="+mn-ea"/>
          <a:cs typeface="+mn-cs"/>
        </a:defRPr>
      </a:lvl2pPr>
      <a:lvl3pPr marL="1218895" algn="l" defTabSz="609448" rtl="0" eaLnBrk="1" latinLnBrk="0" hangingPunct="1">
        <a:defRPr sz="2399" kern="1200">
          <a:solidFill>
            <a:schemeClr val="tx1"/>
          </a:solidFill>
          <a:latin typeface="+mn-lt"/>
          <a:ea typeface="+mn-ea"/>
          <a:cs typeface="+mn-cs"/>
        </a:defRPr>
      </a:lvl3pPr>
      <a:lvl4pPr marL="1828343" algn="l" defTabSz="609448" rtl="0" eaLnBrk="1" latinLnBrk="0" hangingPunct="1">
        <a:defRPr sz="2399" kern="1200">
          <a:solidFill>
            <a:schemeClr val="tx1"/>
          </a:solidFill>
          <a:latin typeface="+mn-lt"/>
          <a:ea typeface="+mn-ea"/>
          <a:cs typeface="+mn-cs"/>
        </a:defRPr>
      </a:lvl4pPr>
      <a:lvl5pPr marL="2437790" algn="l" defTabSz="609448" rtl="0" eaLnBrk="1" latinLnBrk="0" hangingPunct="1">
        <a:defRPr sz="2399" kern="1200">
          <a:solidFill>
            <a:schemeClr val="tx1"/>
          </a:solidFill>
          <a:latin typeface="+mn-lt"/>
          <a:ea typeface="+mn-ea"/>
          <a:cs typeface="+mn-cs"/>
        </a:defRPr>
      </a:lvl5pPr>
      <a:lvl6pPr marL="3047238" algn="l" defTabSz="609448" rtl="0" eaLnBrk="1" latinLnBrk="0" hangingPunct="1">
        <a:defRPr sz="2399" kern="1200">
          <a:solidFill>
            <a:schemeClr val="tx1"/>
          </a:solidFill>
          <a:latin typeface="+mn-lt"/>
          <a:ea typeface="+mn-ea"/>
          <a:cs typeface="+mn-cs"/>
        </a:defRPr>
      </a:lvl6pPr>
      <a:lvl7pPr marL="3656686" algn="l" defTabSz="609448" rtl="0" eaLnBrk="1" latinLnBrk="0" hangingPunct="1">
        <a:defRPr sz="2399" kern="1200">
          <a:solidFill>
            <a:schemeClr val="tx1"/>
          </a:solidFill>
          <a:latin typeface="+mn-lt"/>
          <a:ea typeface="+mn-ea"/>
          <a:cs typeface="+mn-cs"/>
        </a:defRPr>
      </a:lvl7pPr>
      <a:lvl8pPr marL="4266133" algn="l" defTabSz="609448" rtl="0" eaLnBrk="1" latinLnBrk="0" hangingPunct="1">
        <a:defRPr sz="2399" kern="1200">
          <a:solidFill>
            <a:schemeClr val="tx1"/>
          </a:solidFill>
          <a:latin typeface="+mn-lt"/>
          <a:ea typeface="+mn-ea"/>
          <a:cs typeface="+mn-cs"/>
        </a:defRPr>
      </a:lvl8pPr>
      <a:lvl9pPr marL="4875581" algn="l" defTabSz="609448"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11254128" y="5997126"/>
            <a:ext cx="604800" cy="696215"/>
          </a:xfrm>
          <a:prstGeom prst="rect">
            <a:avLst/>
          </a:prstGeom>
        </p:spPr>
      </p:pic>
    </p:spTree>
    <p:extLst>
      <p:ext uri="{BB962C8B-B14F-4D97-AF65-F5344CB8AC3E}">
        <p14:creationId xmlns:p14="http://schemas.microsoft.com/office/powerpoint/2010/main" val="635965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1" r:id="rId30"/>
    <p:sldLayoutId id="2147483702" r:id="rId31"/>
    <p:sldLayoutId id="214748370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318838" y="1022686"/>
            <a:ext cx="7351295" cy="733927"/>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BBDDF2-053F-4918-A7D1-582183BFB361}"/>
              </a:ext>
            </a:extLst>
          </p:cNvPr>
          <p:cNvSpPr>
            <a:spLocks noGrp="1"/>
          </p:cNvSpPr>
          <p:nvPr>
            <p:ph type="body" idx="1"/>
          </p:nvPr>
        </p:nvSpPr>
        <p:spPr>
          <a:xfrm>
            <a:off x="318837" y="1825625"/>
            <a:ext cx="11034963" cy="435133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10079790" y="6356352"/>
            <a:ext cx="1279359" cy="309145"/>
          </a:xfrm>
          <a:prstGeom prst="rect">
            <a:avLst/>
          </a:prstGeom>
        </p:spPr>
        <p:txBody>
          <a:bodyPr vert="horz" lIns="91440" tIns="45720" rIns="91440" bIns="45720" rtlCol="0" anchor="ctr">
            <a:noAutofit/>
          </a:bodyPr>
          <a:lstStyle>
            <a:lvl1pPr algn="l">
              <a:lnSpc>
                <a:spcPct val="90000"/>
              </a:lnSpc>
              <a:spcBef>
                <a:spcPts val="0"/>
              </a:spcBef>
              <a:spcAft>
                <a:spcPts val="600"/>
              </a:spcAft>
              <a:defRPr sz="1051">
                <a:solidFill>
                  <a:schemeClr val="tx1"/>
                </a:solidFill>
              </a:defRPr>
            </a:lvl1pPr>
          </a:lstStyle>
          <a:p>
            <a:r>
              <a:rPr lang="en-GB" dirty="0"/>
              <a:t>20 March 2019</a:t>
            </a:r>
          </a:p>
        </p:txBody>
      </p:sp>
      <p:sp>
        <p:nvSpPr>
          <p:cNvPr id="5" name="Footer Placeholder 4">
            <a:extLst>
              <a:ext uri="{FF2B5EF4-FFF2-40B4-BE49-F238E27FC236}">
                <a16:creationId xmlns:a16="http://schemas.microsoft.com/office/drawing/2014/main" id="{6C323987-F150-4B42-A48A-25401957AD30}"/>
              </a:ext>
            </a:extLst>
          </p:cNvPr>
          <p:cNvSpPr>
            <a:spLocks noGrp="1"/>
          </p:cNvSpPr>
          <p:nvPr>
            <p:ph type="ftr" sz="quarter" idx="3"/>
          </p:nvPr>
        </p:nvSpPr>
        <p:spPr>
          <a:xfrm>
            <a:off x="5964989" y="6356352"/>
            <a:ext cx="4114800" cy="309145"/>
          </a:xfrm>
          <a:prstGeom prst="rect">
            <a:avLst/>
          </a:prstGeom>
        </p:spPr>
        <p:txBody>
          <a:bodyPr vert="horz" lIns="91440" tIns="45720" rIns="91440" bIns="45720" rtlCol="0" anchor="ctr">
            <a:noAutofit/>
          </a:bodyPr>
          <a:lstStyle>
            <a:lvl1pPr algn="r">
              <a:lnSpc>
                <a:spcPct val="90000"/>
              </a:lnSpc>
              <a:spcBef>
                <a:spcPts val="0"/>
              </a:spcBef>
              <a:spcAft>
                <a:spcPts val="600"/>
              </a:spcAft>
              <a:defRPr sz="1051">
                <a:solidFill>
                  <a:schemeClr val="tx1"/>
                </a:solidFill>
              </a:defRPr>
            </a:lvl1pPr>
          </a:lstStyle>
          <a:p>
            <a:r>
              <a:rPr lang="en-GB" dirty="0"/>
              <a:t>Bringing GPTW to life</a:t>
            </a:r>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194511" y="6356352"/>
            <a:ext cx="686023" cy="309145"/>
          </a:xfrm>
          <a:prstGeom prst="rect">
            <a:avLst/>
          </a:prstGeom>
        </p:spPr>
        <p:txBody>
          <a:bodyPr vert="horz" lIns="91440" tIns="45720" rIns="91440" bIns="45720" rtlCol="0" anchor="ctr">
            <a:noAutofit/>
          </a:bodyPr>
          <a:lstStyle>
            <a:lvl1pPr algn="l">
              <a:lnSpc>
                <a:spcPct val="90000"/>
              </a:lnSpc>
              <a:spcBef>
                <a:spcPts val="0"/>
              </a:spcBef>
              <a:spcAft>
                <a:spcPts val="600"/>
              </a:spcAft>
              <a:defRPr sz="1051">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11632019" y="6303999"/>
            <a:ext cx="294812" cy="355099"/>
          </a:xfrm>
          <a:prstGeom prst="rect">
            <a:avLst/>
          </a:prstGeom>
          <a:blipFill>
            <a:blip r:embed="rId49">
              <a:extLst>
                <a:ext uri="{96DAC541-7B7A-43D3-8B79-37D633B846F1}">
                  <asvg:svgBlip xmlns:asvg="http://schemas.microsoft.com/office/drawing/2016/SVG/main" r:embed="rId50"/>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 </a:t>
            </a:r>
          </a:p>
        </p:txBody>
      </p:sp>
      <p:sp>
        <p:nvSpPr>
          <p:cNvPr id="11" name="Text Placeholder 30">
            <a:extLst>
              <a:ext uri="{FF2B5EF4-FFF2-40B4-BE49-F238E27FC236}">
                <a16:creationId xmlns:a16="http://schemas.microsoft.com/office/drawing/2014/main" id="{9169950F-1FCA-4DCF-A8CC-8880247ADFCD}"/>
              </a:ext>
            </a:extLst>
          </p:cNvPr>
          <p:cNvSpPr txBox="1">
            <a:spLocks/>
          </p:cNvSpPr>
          <p:nvPr userDrawn="1"/>
        </p:nvSpPr>
        <p:spPr>
          <a:xfrm>
            <a:off x="11632019" y="6303999"/>
            <a:ext cx="294812" cy="355099"/>
          </a:xfrm>
          <a:prstGeom prst="rect">
            <a:avLst/>
          </a:prstGeom>
          <a:blipFill>
            <a:blip r:embed="rId49">
              <a:extLst>
                <a:ext uri="{96DAC541-7B7A-43D3-8B79-37D633B846F1}">
                  <asvg:svgBlip xmlns:asvg="http://schemas.microsoft.com/office/drawing/2016/SVG/main" r:embed="rId50"/>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 </a:t>
            </a:r>
          </a:p>
        </p:txBody>
      </p:sp>
    </p:spTree>
    <p:extLst>
      <p:ext uri="{BB962C8B-B14F-4D97-AF65-F5344CB8AC3E}">
        <p14:creationId xmlns:p14="http://schemas.microsoft.com/office/powerpoint/2010/main" val="246785913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 id="2147483776" r:id="rId43"/>
    <p:sldLayoutId id="2147483777" r:id="rId44"/>
    <p:sldLayoutId id="2147483778" r:id="rId45"/>
    <p:sldLayoutId id="2147483779" r:id="rId46"/>
    <p:sldLayoutId id="2147483780" r:id="rId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rgbClr val="830051"/>
          </a:solidFill>
          <a:latin typeface="+mj-lt"/>
          <a:ea typeface="+mj-ea"/>
          <a:cs typeface="+mj-cs"/>
        </a:defRPr>
      </a:lvl1pPr>
    </p:titleStyle>
    <p:bodyStyle>
      <a:lvl1pPr marL="0" indent="0" algn="l" defTabSz="914377"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594" indent="-228594" algn="l" defTabSz="914377" rtl="0" eaLnBrk="1" latinLnBrk="0" hangingPunct="1">
        <a:lnSpc>
          <a:spcPct val="90000"/>
        </a:lnSpc>
        <a:spcBef>
          <a:spcPts val="0"/>
        </a:spcBef>
        <a:spcAft>
          <a:spcPts val="600"/>
        </a:spcAft>
        <a:buClr>
          <a:srgbClr val="830051"/>
        </a:buClr>
        <a:buSzPct val="100000"/>
        <a:buFont typeface="Arial" panose="020B0604020202020204" pitchFamily="34" charset="0"/>
        <a:buChar char="•"/>
        <a:defRPr sz="1600" kern="1200">
          <a:solidFill>
            <a:schemeClr val="tx2"/>
          </a:solidFill>
          <a:latin typeface="+mn-lt"/>
          <a:ea typeface="+mn-ea"/>
          <a:cs typeface="+mn-cs"/>
        </a:defRPr>
      </a:lvl2pPr>
      <a:lvl3pPr marL="444489" indent="-228594" algn="l" defTabSz="914377" rtl="0" eaLnBrk="1" latinLnBrk="0" hangingPunct="1">
        <a:lnSpc>
          <a:spcPct val="90000"/>
        </a:lnSpc>
        <a:spcBef>
          <a:spcPts val="0"/>
        </a:spcBef>
        <a:spcAft>
          <a:spcPts val="600"/>
        </a:spcAft>
        <a:buClr>
          <a:srgbClr val="830051"/>
        </a:buClr>
        <a:buSzPct val="100000"/>
        <a:buFont typeface="Arial" panose="020B0604020202020204" pitchFamily="34" charset="0"/>
        <a:buChar char="•"/>
        <a:defRPr sz="1400" kern="1200">
          <a:solidFill>
            <a:schemeClr val="tx2"/>
          </a:solidFill>
          <a:latin typeface="+mn-lt"/>
          <a:ea typeface="+mn-ea"/>
          <a:cs typeface="+mn-cs"/>
        </a:defRPr>
      </a:lvl3pPr>
      <a:lvl4pPr marL="625459" indent="-228594" algn="l" defTabSz="914377" rtl="0" eaLnBrk="1" latinLnBrk="0" hangingPunct="1">
        <a:lnSpc>
          <a:spcPct val="90000"/>
        </a:lnSpc>
        <a:spcBef>
          <a:spcPts val="0"/>
        </a:spcBef>
        <a:spcAft>
          <a:spcPts val="600"/>
        </a:spcAft>
        <a:buClr>
          <a:srgbClr val="830051"/>
        </a:buClr>
        <a:buSzPct val="100000"/>
        <a:buFont typeface="Arial" panose="020B0604020202020204" pitchFamily="34" charset="0"/>
        <a:buChar char="•"/>
        <a:defRPr sz="1200" kern="1200">
          <a:solidFill>
            <a:schemeClr val="tx2"/>
          </a:solidFill>
          <a:latin typeface="+mn-lt"/>
          <a:ea typeface="+mn-ea"/>
          <a:cs typeface="+mn-cs"/>
        </a:defRPr>
      </a:lvl4pPr>
      <a:lvl5pPr marL="806431" indent="-228594" algn="l" defTabSz="914377" rtl="0" eaLnBrk="1" latinLnBrk="0" hangingPunct="1">
        <a:lnSpc>
          <a:spcPct val="90000"/>
        </a:lnSpc>
        <a:spcBef>
          <a:spcPts val="0"/>
        </a:spcBef>
        <a:spcAft>
          <a:spcPts val="600"/>
        </a:spcAft>
        <a:buClr>
          <a:srgbClr val="830051"/>
        </a:buClr>
        <a:buSzPct val="100000"/>
        <a:buFont typeface="Arial" panose="020B0604020202020204" pitchFamily="34" charset="0"/>
        <a:buChar char="•"/>
        <a:defRPr sz="12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1254128" y="5997127"/>
            <a:ext cx="604800" cy="696215"/>
          </a:xfrm>
          <a:prstGeom prst="rect">
            <a:avLst/>
          </a:prstGeom>
        </p:spPr>
      </p:pic>
    </p:spTree>
    <p:extLst>
      <p:ext uri="{BB962C8B-B14F-4D97-AF65-F5344CB8AC3E}">
        <p14:creationId xmlns:p14="http://schemas.microsoft.com/office/powerpoint/2010/main" val="210230657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7289" y="6612882"/>
            <a:ext cx="193780" cy="216000"/>
          </a:xfrm>
          <a:prstGeom prst="rect">
            <a:avLst/>
          </a:prstGeom>
        </p:spPr>
        <p:txBody>
          <a:bodyPr vert="horz" lIns="0" tIns="0" rIns="0" bIns="0" rtlCol="0" anchor="ctr" anchorCtr="0"/>
          <a:lstStyle>
            <a:lvl1pPr algn="ctr">
              <a:defRPr sz="800" b="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4" name="Rectangle 3">
            <a:extLst>
              <a:ext uri="{FF2B5EF4-FFF2-40B4-BE49-F238E27FC236}">
                <a16:creationId xmlns:a16="http://schemas.microsoft.com/office/drawing/2014/main" id="{987F91C9-6758-40F9-BCDB-635E2D4B7270}"/>
              </a:ext>
            </a:extLst>
          </p:cNvPr>
          <p:cNvSpPr/>
          <p:nvPr userDrawn="1"/>
        </p:nvSpPr>
        <p:spPr>
          <a:xfrm>
            <a:off x="1744864" y="6691936"/>
            <a:ext cx="8702274" cy="123111"/>
          </a:xfrm>
          <a:prstGeom prst="rect">
            <a:avLst/>
          </a:prstGeom>
        </p:spPr>
        <p:txBody>
          <a:bodyPr wrap="square" lIns="0" tIns="0" rIns="0" bIns="0" anchor="ctr" anchorCtr="0">
            <a:spAutoFit/>
          </a:bodyPr>
          <a:lstStyle/>
          <a:p>
            <a:pPr algn="ctr"/>
            <a:r>
              <a:rPr lang="en-US" sz="800" b="0" kern="1200" dirty="0">
                <a:solidFill>
                  <a:schemeClr val="tx1"/>
                </a:solidFill>
                <a:effectLst/>
                <a:latin typeface="+mn-lt"/>
                <a:ea typeface="+mn-ea"/>
                <a:cs typeface="+mn-cs"/>
              </a:rPr>
              <a:t>Proprietary and Confidential ©AstraZeneca 2021 • FOR CONSULTANT/ADVISORY</a:t>
            </a:r>
            <a:r>
              <a:rPr lang="en-US" sz="800" b="0" kern="1200" baseline="0" dirty="0">
                <a:solidFill>
                  <a:schemeClr val="tx1"/>
                </a:solidFill>
                <a:effectLst/>
                <a:latin typeface="+mn-lt"/>
                <a:ea typeface="+mn-ea"/>
                <a:cs typeface="+mn-cs"/>
              </a:rPr>
              <a:t> BOARD MEETING PURPOSES </a:t>
            </a:r>
            <a:r>
              <a:rPr lang="en-US" sz="800" b="0" kern="1200" dirty="0">
                <a:solidFill>
                  <a:schemeClr val="tx1"/>
                </a:solidFill>
                <a:effectLst/>
                <a:latin typeface="+mn-lt"/>
                <a:ea typeface="+mn-ea"/>
                <a:cs typeface="+mn-cs"/>
              </a:rPr>
              <a:t>ONLY.</a:t>
            </a:r>
          </a:p>
        </p:txBody>
      </p:sp>
    </p:spTree>
    <p:extLst>
      <p:ext uri="{BB962C8B-B14F-4D97-AF65-F5344CB8AC3E}">
        <p14:creationId xmlns:p14="http://schemas.microsoft.com/office/powerpoint/2010/main" val="176394919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 id="2147483859" r:id="rId31"/>
    <p:sldLayoutId id="2147483860" r:id="rId32"/>
    <p:sldLayoutId id="2147483861" r:id="rId33"/>
    <p:sldLayoutId id="2147483862" r:id="rId34"/>
    <p:sldLayoutId id="2147483863" r:id="rId35"/>
    <p:sldLayoutId id="2147483864" r:id="rId36"/>
    <p:sldLayoutId id="2147483865" r:id="rId37"/>
    <p:sldLayoutId id="2147483866" r:id="rId38"/>
    <p:sldLayoutId id="2147483867" r:id="rId39"/>
    <p:sldLayoutId id="2147483868" r:id="rId40"/>
    <p:sldLayoutId id="2147483869" r:id="rId41"/>
    <p:sldLayoutId id="2147483870" r:id="rId42"/>
    <p:sldLayoutId id="2147483871" r:id="rId43"/>
    <p:sldLayoutId id="2147483872" r:id="rId44"/>
    <p:sldLayoutId id="2147483873" r:id="rId45"/>
    <p:sldLayoutId id="2147483874" r:id="rId46"/>
    <p:sldLayoutId id="2147483875" r:id="rId47"/>
    <p:sldLayoutId id="2147483876" r:id="rId48"/>
    <p:sldLayoutId id="2147483877" r:id="rId49"/>
    <p:sldLayoutId id="2147483878" r:id="rId50"/>
    <p:sldLayoutId id="2147483879" r:id="rId51"/>
    <p:sldLayoutId id="2147483880" r:id="rId52"/>
    <p:sldLayoutId id="2147483881" r:id="rId53"/>
    <p:sldLayoutId id="2147483882" r:id="rId54"/>
    <p:sldLayoutId id="2147483883" r:id="rId55"/>
    <p:sldLayoutId id="2147483884" r:id="rId56"/>
    <p:sldLayoutId id="2147483885" r:id="rId57"/>
    <p:sldLayoutId id="2147483886" r:id="rId58"/>
    <p:sldLayoutId id="2147483887" r:id="rId59"/>
    <p:sldLayoutId id="2147483888" r:id="rId60"/>
    <p:sldLayoutId id="2147483889" r:id="rId61"/>
    <p:sldLayoutId id="2147483890" r:id="rId62"/>
    <p:sldLayoutId id="2147483891" r:id="rId63"/>
    <p:sldLayoutId id="2147483892" r:id="rId64"/>
    <p:sldLayoutId id="2147483893" r:id="rId65"/>
    <p:sldLayoutId id="2147483894" r:id="rId66"/>
    <p:sldLayoutId id="2147483895" r:id="rId67"/>
    <p:sldLayoutId id="2147483896" r:id="rId68"/>
    <p:sldLayoutId id="2147483897" r:id="rId69"/>
    <p:sldLayoutId id="2147483898" r:id="rId70"/>
    <p:sldLayoutId id="2147483899" r:id="rId71"/>
    <p:sldLayoutId id="2147483900" r:id="rId72"/>
    <p:sldLayoutId id="2147483901" r:id="rId73"/>
    <p:sldLayoutId id="2147483902" r:id="rId74"/>
    <p:sldLayoutId id="2147483903" r:id="rId75"/>
    <p:sldLayoutId id="2147483904" r:id="rId76"/>
    <p:sldLayoutId id="2147483905" r:id="rId77"/>
    <p:sldLayoutId id="2147483906" r:id="rId78"/>
    <p:sldLayoutId id="2147483907" r:id="rId79"/>
    <p:sldLayoutId id="2147483908" r:id="rId80"/>
    <p:sldLayoutId id="2147483909" r:id="rId81"/>
    <p:sldLayoutId id="2147483910" r:id="rId82"/>
    <p:sldLayoutId id="2147483911" r:id="rId83"/>
    <p:sldLayoutId id="2147483912" r:id="rId84"/>
    <p:sldLayoutId id="2147483913" r:id="rId85"/>
    <p:sldLayoutId id="2147483914" r:id="rId86"/>
    <p:sldLayoutId id="2147483915" r:id="rId87"/>
    <p:sldLayoutId id="2147483916" r:id="rId88"/>
    <p:sldLayoutId id="2147483917" r:id="rId89"/>
    <p:sldLayoutId id="2147483918" r:id="rId90"/>
    <p:sldLayoutId id="2147483919" r:id="rId91"/>
    <p:sldLayoutId id="2147483920" r:id="rId92"/>
    <p:sldLayoutId id="2147483921" r:id="rId93"/>
    <p:sldLayoutId id="2147483922" r:id="rId94"/>
    <p:sldLayoutId id="2147483923" r:id="rId95"/>
    <p:sldLayoutId id="2147483924" r:id="rId96"/>
    <p:sldLayoutId id="2147483925" r:id="rId97"/>
    <p:sldLayoutId id="2147483926" r:id="rId98"/>
    <p:sldLayoutId id="2147483927" r:id="rId99"/>
    <p:sldLayoutId id="2147483928" r:id="rId100"/>
    <p:sldLayoutId id="2147483929" r:id="rId101"/>
    <p:sldLayoutId id="2147483930" r:id="rId102"/>
    <p:sldLayoutId id="2147483931" r:id="rId103"/>
    <p:sldLayoutId id="2147483932" r:id="rId104"/>
    <p:sldLayoutId id="2147483933" r:id="rId105"/>
    <p:sldLayoutId id="2147483934" r:id="rId106"/>
    <p:sldLayoutId id="2147483935" r:id="rId107"/>
    <p:sldLayoutId id="2147483936" r:id="rId108"/>
    <p:sldLayoutId id="2147483937" r:id="rId10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09448"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609448" rtl="0" eaLnBrk="1" latinLnBrk="0" hangingPunct="1">
        <a:spcBef>
          <a:spcPct val="20000"/>
        </a:spcBef>
        <a:buFont typeface="Arial"/>
        <a:buChar char="•"/>
        <a:defRPr sz="4266" kern="1200">
          <a:solidFill>
            <a:schemeClr val="tx1"/>
          </a:solidFill>
          <a:latin typeface="+mn-lt"/>
          <a:ea typeface="+mn-ea"/>
          <a:cs typeface="+mn-cs"/>
        </a:defRPr>
      </a:lvl1pPr>
      <a:lvl2pPr marL="990352" indent="-380905" algn="l" defTabSz="609448" rtl="0" eaLnBrk="1" latinLnBrk="0" hangingPunct="1">
        <a:spcBef>
          <a:spcPct val="20000"/>
        </a:spcBef>
        <a:buFont typeface="Arial"/>
        <a:buChar char="–"/>
        <a:defRPr sz="3732" kern="1200">
          <a:solidFill>
            <a:schemeClr val="tx1"/>
          </a:solidFill>
          <a:latin typeface="+mn-lt"/>
          <a:ea typeface="+mn-ea"/>
          <a:cs typeface="+mn-cs"/>
        </a:defRPr>
      </a:lvl2pPr>
      <a:lvl3pPr marL="1523619" indent="-304724" algn="l" defTabSz="609448" rtl="0" eaLnBrk="1" latinLnBrk="0" hangingPunct="1">
        <a:spcBef>
          <a:spcPct val="20000"/>
        </a:spcBef>
        <a:buFont typeface="Arial"/>
        <a:buChar char="•"/>
        <a:defRPr sz="3199" kern="1200">
          <a:solidFill>
            <a:schemeClr val="tx1"/>
          </a:solidFill>
          <a:latin typeface="+mn-lt"/>
          <a:ea typeface="+mn-ea"/>
          <a:cs typeface="+mn-cs"/>
        </a:defRPr>
      </a:lvl3pPr>
      <a:lvl4pPr marL="2133067" indent="-304724" algn="l" defTabSz="609448" rtl="0" eaLnBrk="1" latinLnBrk="0" hangingPunct="1">
        <a:spcBef>
          <a:spcPct val="20000"/>
        </a:spcBef>
        <a:buFont typeface="Arial"/>
        <a:buChar char="–"/>
        <a:defRPr sz="2666" kern="1200">
          <a:solidFill>
            <a:schemeClr val="tx1"/>
          </a:solidFill>
          <a:latin typeface="+mn-lt"/>
          <a:ea typeface="+mn-ea"/>
          <a:cs typeface="+mn-cs"/>
        </a:defRPr>
      </a:lvl4pPr>
      <a:lvl5pPr marL="2742514" indent="-304724" algn="l" defTabSz="609448" rtl="0" eaLnBrk="1" latinLnBrk="0" hangingPunct="1">
        <a:spcBef>
          <a:spcPct val="20000"/>
        </a:spcBef>
        <a:buFont typeface="Arial"/>
        <a:buChar char="»"/>
        <a:defRPr sz="26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48" rtl="0" eaLnBrk="1" latinLnBrk="0" hangingPunct="1">
        <a:defRPr sz="2399" kern="1200">
          <a:solidFill>
            <a:schemeClr val="tx1"/>
          </a:solidFill>
          <a:latin typeface="+mn-lt"/>
          <a:ea typeface="+mn-ea"/>
          <a:cs typeface="+mn-cs"/>
        </a:defRPr>
      </a:lvl1pPr>
      <a:lvl2pPr marL="609448" algn="l" defTabSz="609448" rtl="0" eaLnBrk="1" latinLnBrk="0" hangingPunct="1">
        <a:defRPr sz="2399" kern="1200">
          <a:solidFill>
            <a:schemeClr val="tx1"/>
          </a:solidFill>
          <a:latin typeface="+mn-lt"/>
          <a:ea typeface="+mn-ea"/>
          <a:cs typeface="+mn-cs"/>
        </a:defRPr>
      </a:lvl2pPr>
      <a:lvl3pPr marL="1218895" algn="l" defTabSz="609448" rtl="0" eaLnBrk="1" latinLnBrk="0" hangingPunct="1">
        <a:defRPr sz="2399" kern="1200">
          <a:solidFill>
            <a:schemeClr val="tx1"/>
          </a:solidFill>
          <a:latin typeface="+mn-lt"/>
          <a:ea typeface="+mn-ea"/>
          <a:cs typeface="+mn-cs"/>
        </a:defRPr>
      </a:lvl3pPr>
      <a:lvl4pPr marL="1828343" algn="l" defTabSz="609448" rtl="0" eaLnBrk="1" latinLnBrk="0" hangingPunct="1">
        <a:defRPr sz="2399" kern="1200">
          <a:solidFill>
            <a:schemeClr val="tx1"/>
          </a:solidFill>
          <a:latin typeface="+mn-lt"/>
          <a:ea typeface="+mn-ea"/>
          <a:cs typeface="+mn-cs"/>
        </a:defRPr>
      </a:lvl4pPr>
      <a:lvl5pPr marL="2437790" algn="l" defTabSz="609448" rtl="0" eaLnBrk="1" latinLnBrk="0" hangingPunct="1">
        <a:defRPr sz="2399" kern="1200">
          <a:solidFill>
            <a:schemeClr val="tx1"/>
          </a:solidFill>
          <a:latin typeface="+mn-lt"/>
          <a:ea typeface="+mn-ea"/>
          <a:cs typeface="+mn-cs"/>
        </a:defRPr>
      </a:lvl5pPr>
      <a:lvl6pPr marL="3047238" algn="l" defTabSz="609448" rtl="0" eaLnBrk="1" latinLnBrk="0" hangingPunct="1">
        <a:defRPr sz="2399" kern="1200">
          <a:solidFill>
            <a:schemeClr val="tx1"/>
          </a:solidFill>
          <a:latin typeface="+mn-lt"/>
          <a:ea typeface="+mn-ea"/>
          <a:cs typeface="+mn-cs"/>
        </a:defRPr>
      </a:lvl6pPr>
      <a:lvl7pPr marL="3656686" algn="l" defTabSz="609448" rtl="0" eaLnBrk="1" latinLnBrk="0" hangingPunct="1">
        <a:defRPr sz="2399" kern="1200">
          <a:solidFill>
            <a:schemeClr val="tx1"/>
          </a:solidFill>
          <a:latin typeface="+mn-lt"/>
          <a:ea typeface="+mn-ea"/>
          <a:cs typeface="+mn-cs"/>
        </a:defRPr>
      </a:lvl7pPr>
      <a:lvl8pPr marL="4266133" algn="l" defTabSz="609448" rtl="0" eaLnBrk="1" latinLnBrk="0" hangingPunct="1">
        <a:defRPr sz="2399" kern="1200">
          <a:solidFill>
            <a:schemeClr val="tx1"/>
          </a:solidFill>
          <a:latin typeface="+mn-lt"/>
          <a:ea typeface="+mn-ea"/>
          <a:cs typeface="+mn-cs"/>
        </a:defRPr>
      </a:lvl8pPr>
      <a:lvl9pPr marL="4875581" algn="l" defTabSz="609448"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eg"/><Relationship Id="rId7" Type="http://schemas.openxmlformats.org/officeDocument/2006/relationships/image" Target="../media/image81.png"/><Relationship Id="rId2" Type="http://schemas.openxmlformats.org/officeDocument/2006/relationships/notesSlide" Target="../notesSlides/notesSlide3.xml"/><Relationship Id="rId1" Type="http://schemas.openxmlformats.org/officeDocument/2006/relationships/slideLayout" Target="../slideLayouts/slideLayout15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EB46-0336-48D9-9CCF-6F094E0DB4E5}"/>
              </a:ext>
            </a:extLst>
          </p:cNvPr>
          <p:cNvSpPr>
            <a:spLocks noGrp="1"/>
          </p:cNvSpPr>
          <p:nvPr>
            <p:ph type="title"/>
          </p:nvPr>
        </p:nvSpPr>
        <p:spPr/>
        <p:txBody>
          <a:bodyPr/>
          <a:lstStyle/>
          <a:p>
            <a:r>
              <a:rPr lang="en-US" dirty="0"/>
              <a:t>Industry Academia Collaborations</a:t>
            </a:r>
          </a:p>
        </p:txBody>
      </p:sp>
      <p:sp>
        <p:nvSpPr>
          <p:cNvPr id="3" name="Text Placeholder 2">
            <a:extLst>
              <a:ext uri="{FF2B5EF4-FFF2-40B4-BE49-F238E27FC236}">
                <a16:creationId xmlns:a16="http://schemas.microsoft.com/office/drawing/2014/main" id="{4F945391-B775-4C4B-A90B-2B9FCF0FCD7B}"/>
              </a:ext>
            </a:extLst>
          </p:cNvPr>
          <p:cNvSpPr>
            <a:spLocks noGrp="1"/>
          </p:cNvSpPr>
          <p:nvPr>
            <p:ph type="body" sz="quarter" idx="11"/>
          </p:nvPr>
        </p:nvSpPr>
        <p:spPr/>
        <p:txBody>
          <a:bodyPr/>
          <a:lstStyle/>
          <a:p>
            <a:r>
              <a:rPr lang="en-US" dirty="0"/>
              <a:t>Rudy Rizkalla, PharmD</a:t>
            </a:r>
          </a:p>
        </p:txBody>
      </p:sp>
      <p:sp>
        <p:nvSpPr>
          <p:cNvPr id="4" name="Text Placeholder 3">
            <a:extLst>
              <a:ext uri="{FF2B5EF4-FFF2-40B4-BE49-F238E27FC236}">
                <a16:creationId xmlns:a16="http://schemas.microsoft.com/office/drawing/2014/main" id="{17227FB4-EF4F-4F0A-B7D3-308655355985}"/>
              </a:ext>
            </a:extLst>
          </p:cNvPr>
          <p:cNvSpPr>
            <a:spLocks noGrp="1"/>
          </p:cNvSpPr>
          <p:nvPr>
            <p:ph type="body" sz="quarter" idx="12"/>
          </p:nvPr>
        </p:nvSpPr>
        <p:spPr/>
        <p:txBody>
          <a:bodyPr/>
          <a:lstStyle/>
          <a:p>
            <a:r>
              <a:rPr lang="en-US" dirty="0"/>
              <a:t>Medical Science Liaison – Lung Oncology</a:t>
            </a:r>
          </a:p>
        </p:txBody>
      </p:sp>
      <p:sp>
        <p:nvSpPr>
          <p:cNvPr id="5" name="Text Placeholder 4">
            <a:extLst>
              <a:ext uri="{FF2B5EF4-FFF2-40B4-BE49-F238E27FC236}">
                <a16:creationId xmlns:a16="http://schemas.microsoft.com/office/drawing/2014/main" id="{E37F4121-1E9C-4D3F-9338-748A93C978DA}"/>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03BCF02A-EC9A-4A7C-AA0F-A4E3172C0457}"/>
              </a:ext>
            </a:extLst>
          </p:cNvPr>
          <p:cNvSpPr>
            <a:spLocks noGrp="1"/>
          </p:cNvSpPr>
          <p:nvPr>
            <p:ph type="body" sz="quarter" idx="13"/>
          </p:nvPr>
        </p:nvSpPr>
        <p:spPr/>
        <p:txBody>
          <a:bodyPr/>
          <a:lstStyle/>
          <a:p>
            <a:r>
              <a:rPr lang="en-US" dirty="0"/>
              <a:t>Friday, August 23, 2024</a:t>
            </a:r>
          </a:p>
        </p:txBody>
      </p:sp>
      <p:sp>
        <p:nvSpPr>
          <p:cNvPr id="7" name="Rectangle 6">
            <a:extLst>
              <a:ext uri="{FF2B5EF4-FFF2-40B4-BE49-F238E27FC236}">
                <a16:creationId xmlns:a16="http://schemas.microsoft.com/office/drawing/2014/main" id="{FA3E7E38-EF8E-442D-97C8-4A8FD421ED00}"/>
              </a:ext>
            </a:extLst>
          </p:cNvPr>
          <p:cNvSpPr/>
          <p:nvPr/>
        </p:nvSpPr>
        <p:spPr>
          <a:xfrm>
            <a:off x="1907931" y="6673362"/>
            <a:ext cx="8396654" cy="184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07E5582-C626-4DD2-BA24-3631852DC08F}"/>
              </a:ext>
            </a:extLst>
          </p:cNvPr>
          <p:cNvSpPr txBox="1"/>
          <p:nvPr/>
        </p:nvSpPr>
        <p:spPr>
          <a:xfrm>
            <a:off x="1213338" y="6558430"/>
            <a:ext cx="10295793" cy="369332"/>
          </a:xfrm>
          <a:prstGeom prst="rect">
            <a:avLst/>
          </a:prstGeom>
          <a:noFill/>
        </p:spPr>
        <p:txBody>
          <a:bodyPr wrap="square" rtlCol="0">
            <a:spAutoFit/>
          </a:bodyPr>
          <a:lstStyle/>
          <a:p>
            <a:pPr lvl="0" algn="ctr"/>
            <a:r>
              <a:rPr lang="en-CA" sz="1400" dirty="0">
                <a:solidFill>
                  <a:srgbClr val="000000"/>
                </a:solidFill>
                <a:cs typeface="Arial" charset="0"/>
              </a:rPr>
              <a:t>The information is not to be copied or distributed in any manner or format</a:t>
            </a:r>
            <a:r>
              <a:rPr lang="en-CA" dirty="0">
                <a:solidFill>
                  <a:srgbClr val="000000"/>
                </a:solidFill>
                <a:cs typeface="Arial" charset="0"/>
              </a:rPr>
              <a:t>.</a:t>
            </a:r>
          </a:p>
        </p:txBody>
      </p:sp>
    </p:spTree>
    <p:extLst>
      <p:ext uri="{BB962C8B-B14F-4D97-AF65-F5344CB8AC3E}">
        <p14:creationId xmlns:p14="http://schemas.microsoft.com/office/powerpoint/2010/main" val="229757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1"/>
          <p:cNvSpPr>
            <a:spLocks noGrp="1"/>
          </p:cNvSpPr>
          <p:nvPr>
            <p:ph type="body" sz="quarter" idx="12"/>
          </p:nvPr>
        </p:nvSpPr>
        <p:spPr/>
        <p:txBody>
          <a:bodyPr>
            <a:normAutofit lnSpcReduction="10000"/>
          </a:bodyPr>
          <a:lstStyle/>
          <a:p>
            <a:pPr eaLnBrk="1" hangingPunct="1"/>
            <a:r>
              <a:rPr lang="en-US" u="sng" dirty="0">
                <a:solidFill>
                  <a:schemeClr val="tx2"/>
                </a:solidFill>
                <a:latin typeface="Arial" charset="0"/>
                <a:cs typeface="Arial" charset="0"/>
              </a:rPr>
              <a:t>Disclaimer</a:t>
            </a:r>
            <a:endParaRPr lang="en-CA" u="sng" dirty="0">
              <a:solidFill>
                <a:schemeClr val="tx2"/>
              </a:solidFill>
              <a:latin typeface="Arial" charset="0"/>
              <a:cs typeface="Arial" charset="0"/>
            </a:endParaRPr>
          </a:p>
        </p:txBody>
      </p:sp>
      <p:sp>
        <p:nvSpPr>
          <p:cNvPr id="47107" name="Text Placeholder 2"/>
          <p:cNvSpPr>
            <a:spLocks noGrp="1"/>
          </p:cNvSpPr>
          <p:nvPr>
            <p:ph type="body" sz="quarter" idx="13"/>
          </p:nvPr>
        </p:nvSpPr>
        <p:spPr>
          <a:xfrm>
            <a:off x="412800" y="1760400"/>
            <a:ext cx="11568184" cy="4424400"/>
          </a:xfrm>
        </p:spPr>
        <p:txBody>
          <a:bodyPr>
            <a:normAutofit/>
          </a:bodyPr>
          <a:lstStyle/>
          <a:p>
            <a:pPr marL="380981" indent="-380981" algn="just">
              <a:buFont typeface="Arial" panose="020B0604020202020204" pitchFamily="34" charset="0"/>
              <a:buChar char="•"/>
            </a:pPr>
            <a:r>
              <a:rPr lang="en-US" sz="1867" b="0" dirty="0">
                <a:latin typeface="+mn-lt"/>
                <a:cs typeface="Arial" charset="0"/>
              </a:rPr>
              <a:t>The information contained in this slide deck is for information purposes only based on unsolicited requests from physicians.</a:t>
            </a:r>
            <a:endParaRPr lang="en-CA" sz="1867" b="0" dirty="0">
              <a:latin typeface="+mn-lt"/>
              <a:cs typeface="Arial" charset="0"/>
            </a:endParaRPr>
          </a:p>
          <a:p>
            <a:pPr marL="380981" indent="-380981" algn="just">
              <a:buFont typeface="Arial" panose="020B0604020202020204" pitchFamily="34" charset="0"/>
              <a:buChar char="•"/>
            </a:pPr>
            <a:endParaRPr lang="en-CA" sz="1867" b="0" dirty="0">
              <a:latin typeface="+mn-lt"/>
              <a:cs typeface="Arial" charset="0"/>
            </a:endParaRPr>
          </a:p>
          <a:p>
            <a:pPr marL="380981" indent="-380981" algn="just">
              <a:buFont typeface="Arial" panose="020B0604020202020204" pitchFamily="34" charset="0"/>
              <a:buChar char="•"/>
            </a:pPr>
            <a:r>
              <a:rPr lang="en-CA" sz="1867" b="0" dirty="0">
                <a:latin typeface="+mn-lt"/>
                <a:cs typeface="Arial" charset="0"/>
              </a:rPr>
              <a:t>The information is not to be copied or distributed in any manner or format.</a:t>
            </a:r>
          </a:p>
          <a:p>
            <a:pPr marL="380981" indent="-380981" algn="just">
              <a:buFont typeface="Arial" panose="020B0604020202020204" pitchFamily="34" charset="0"/>
              <a:buChar char="•"/>
            </a:pPr>
            <a:endParaRPr lang="en-CA" sz="1867" b="0" dirty="0">
              <a:latin typeface="+mn-lt"/>
              <a:cs typeface="Arial" charset="0"/>
            </a:endParaRPr>
          </a:p>
          <a:p>
            <a:pPr marL="380981" indent="-380981" algn="just">
              <a:buFont typeface="Arial" panose="020B0604020202020204" pitchFamily="34" charset="0"/>
              <a:buChar char="•"/>
            </a:pPr>
            <a:r>
              <a:rPr lang="en-CA" sz="1867" b="0" dirty="0">
                <a:latin typeface="+mn-lt"/>
                <a:cs typeface="Arial" charset="0"/>
              </a:rPr>
              <a:t>AstraZeneca does not, under any circumstances, promote its products for off-label or unapproved uses.</a:t>
            </a:r>
          </a:p>
          <a:p>
            <a:pPr marL="380981" indent="-380981" algn="just">
              <a:buFont typeface="Arial" panose="020B0604020202020204" pitchFamily="34" charset="0"/>
              <a:buChar char="•"/>
            </a:pPr>
            <a:endParaRPr lang="en-CA" sz="1867" b="0" dirty="0">
              <a:latin typeface="+mn-lt"/>
              <a:cs typeface="Arial" charset="0"/>
            </a:endParaRPr>
          </a:p>
          <a:p>
            <a:pPr algn="just" eaLnBrk="1" hangingPunct="1">
              <a:buFont typeface="Arial" charset="0"/>
              <a:buChar char="•"/>
            </a:pPr>
            <a:endParaRPr lang="en-CA" sz="1867" b="0" dirty="0">
              <a:latin typeface="+mn-lt"/>
              <a:cs typeface="Arial" charset="0"/>
            </a:endParaRPr>
          </a:p>
        </p:txBody>
      </p:sp>
      <p:sp>
        <p:nvSpPr>
          <p:cNvPr id="47108" name="Slide Number Placeholder 3"/>
          <p:cNvSpPr>
            <a:spLocks noGrp="1"/>
          </p:cNvSpPr>
          <p:nvPr>
            <p:ph type="sldNum" sz="quarter" idx="15"/>
          </p:nvPr>
        </p:nvSpPr>
        <p:spPr>
          <a:noFill/>
        </p:spPr>
        <p:txBody>
          <a:bodyPr/>
          <a:lstStyle/>
          <a:p>
            <a:pPr defTabSz="609585"/>
            <a:fld id="{83EB7E4D-7016-4DCE-9485-D7EFEBEFD2B8}" type="slidenum">
              <a:rPr lang="en-GB">
                <a:solidFill>
                  <a:srgbClr val="000000"/>
                </a:solidFill>
              </a:rPr>
              <a:pPr defTabSz="609585"/>
              <a:t>2</a:t>
            </a:fld>
            <a:endParaRPr lang="en-GB" dirty="0">
              <a:solidFill>
                <a:srgbClr val="000000"/>
              </a:solidFill>
            </a:endParaRPr>
          </a:p>
        </p:txBody>
      </p:sp>
    </p:spTree>
    <p:extLst>
      <p:ext uri="{BB962C8B-B14F-4D97-AF65-F5344CB8AC3E}">
        <p14:creationId xmlns:p14="http://schemas.microsoft.com/office/powerpoint/2010/main" val="186492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BD6D5B-7C5C-4348-B5AD-E4738CFF7D8B}"/>
              </a:ext>
            </a:extLst>
          </p:cNvPr>
          <p:cNvSpPr>
            <a:spLocks noGrp="1"/>
          </p:cNvSpPr>
          <p:nvPr>
            <p:ph type="title"/>
          </p:nvPr>
        </p:nvSpPr>
        <p:spPr/>
        <p:txBody>
          <a:bodyPr/>
          <a:lstStyle/>
          <a:p>
            <a:r>
              <a:rPr lang="en-US" dirty="0"/>
              <a:t>Types of research a typical pharma company conducts</a:t>
            </a:r>
            <a:endParaRPr lang="en-CA" dirty="0"/>
          </a:p>
        </p:txBody>
      </p:sp>
      <p:sp>
        <p:nvSpPr>
          <p:cNvPr id="10" name="TextBox 9">
            <a:extLst>
              <a:ext uri="{FF2B5EF4-FFF2-40B4-BE49-F238E27FC236}">
                <a16:creationId xmlns:a16="http://schemas.microsoft.com/office/drawing/2014/main" id="{7C02B631-7B6F-44F5-9980-936E1C5C98BA}"/>
              </a:ext>
            </a:extLst>
          </p:cNvPr>
          <p:cNvSpPr txBox="1"/>
          <p:nvPr/>
        </p:nvSpPr>
        <p:spPr>
          <a:xfrm>
            <a:off x="388149" y="5603015"/>
            <a:ext cx="1740750" cy="923330"/>
          </a:xfrm>
          <a:prstGeom prst="rect">
            <a:avLst/>
          </a:prstGeom>
          <a:solidFill>
            <a:schemeClr val="bg2"/>
          </a:solidFill>
        </p:spPr>
        <p:txBody>
          <a:bodyPr wrap="square" lIns="91440" tIns="45720" rIns="91440" bIns="4572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FFFFFF"/>
                </a:solidFill>
                <a:effectLst/>
                <a:uLnTx/>
                <a:uFillTx/>
                <a:latin typeface="Arial"/>
                <a:ea typeface="+mn-ea"/>
                <a:cs typeface="+mn-cs"/>
              </a:rPr>
              <a:t>Company-sponsored clinical trials</a:t>
            </a:r>
            <a:endParaRPr lang="en-CA" b="1" dirty="0">
              <a:solidFill>
                <a:srgbClr val="FFFFFF"/>
              </a:solidFill>
              <a:latin typeface="Arial"/>
              <a:cs typeface="Arial"/>
            </a:endParaRPr>
          </a:p>
        </p:txBody>
      </p:sp>
      <p:sp>
        <p:nvSpPr>
          <p:cNvPr id="11" name="TextBox 10">
            <a:extLst>
              <a:ext uri="{FF2B5EF4-FFF2-40B4-BE49-F238E27FC236}">
                <a16:creationId xmlns:a16="http://schemas.microsoft.com/office/drawing/2014/main" id="{96571F42-9D36-4F4B-903C-CBEAEE5D4B3B}"/>
              </a:ext>
            </a:extLst>
          </p:cNvPr>
          <p:cNvSpPr txBox="1"/>
          <p:nvPr/>
        </p:nvSpPr>
        <p:spPr>
          <a:xfrm>
            <a:off x="2502165" y="5585333"/>
            <a:ext cx="3565823" cy="923330"/>
          </a:xfrm>
          <a:prstGeom prst="rect">
            <a:avLst/>
          </a:prstGeom>
          <a:solidFill>
            <a:schemeClr val="accent4"/>
          </a:solid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FFFFFF"/>
                </a:solidFill>
                <a:effectLst/>
                <a:uLnTx/>
                <a:uFillTx/>
                <a:latin typeface="Arial"/>
                <a:ea typeface="+mn-ea"/>
                <a:cs typeface="+mn-cs"/>
              </a:rPr>
              <a:t>Externally Sponsored Research (ESR) – also called IITs</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E12BC642-125A-40B1-A11F-E85D58B12E77}"/>
              </a:ext>
            </a:extLst>
          </p:cNvPr>
          <p:cNvSpPr txBox="1"/>
          <p:nvPr/>
        </p:nvSpPr>
        <p:spPr>
          <a:xfrm>
            <a:off x="4358411" y="2500937"/>
            <a:ext cx="2372811" cy="400110"/>
          </a:xfrm>
          <a:prstGeom prst="rect">
            <a:avLst/>
          </a:prstGeom>
          <a:solidFill>
            <a:schemeClr val="accent3"/>
          </a:solidFill>
          <a:ln>
            <a:solidFill>
              <a:schemeClr val="accent3"/>
            </a:solid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a:ea typeface="+mn-ea"/>
                <a:cs typeface="+mn-cs"/>
              </a:rPr>
              <a:t>Medical Evidence</a:t>
            </a: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54B85DDA-78C3-42CE-809B-04BCB6B1DA88}"/>
              </a:ext>
            </a:extLst>
          </p:cNvPr>
          <p:cNvGrpSpPr/>
          <p:nvPr/>
        </p:nvGrpSpPr>
        <p:grpSpPr>
          <a:xfrm>
            <a:off x="3657971" y="1226752"/>
            <a:ext cx="3736421" cy="1114776"/>
            <a:chOff x="2611093" y="837482"/>
            <a:chExt cx="4145348" cy="1440000"/>
          </a:xfrm>
          <a:solidFill>
            <a:schemeClr val="accent3"/>
          </a:solidFill>
        </p:grpSpPr>
        <p:pic>
          <p:nvPicPr>
            <p:cNvPr id="14" name="Picture 4" descr="http://www.wcat.bc.ca/images/stethescope.jpg">
              <a:extLst>
                <a:ext uri="{FF2B5EF4-FFF2-40B4-BE49-F238E27FC236}">
                  <a16:creationId xmlns:a16="http://schemas.microsoft.com/office/drawing/2014/main" id="{10545B4B-B774-473C-904C-29F69ACBFCCF}"/>
                </a:ext>
              </a:extLst>
            </p:cNvPr>
            <p:cNvPicPr>
              <a:picLocks noChangeAspect="1" noChangeArrowheads="1"/>
            </p:cNvPicPr>
            <p:nvPr/>
          </p:nvPicPr>
          <p:blipFill>
            <a:blip r:embed="rId3"/>
            <a:srcRect l="4309" r="4229"/>
            <a:stretch>
              <a:fillRect/>
            </a:stretch>
          </p:blipFill>
          <p:spPr bwMode="auto">
            <a:xfrm>
              <a:off x="2611093" y="837482"/>
              <a:ext cx="1944216" cy="1440000"/>
            </a:xfrm>
            <a:prstGeom prst="rect">
              <a:avLst/>
            </a:prstGeom>
            <a:grpFill/>
            <a:ln w="76200" cap="sq">
              <a:solidFill>
                <a:schemeClr val="accent3"/>
              </a:solidFill>
              <a:miter lim="800000"/>
            </a:ln>
            <a:effectLst/>
          </p:spPr>
        </p:pic>
        <p:pic>
          <p:nvPicPr>
            <p:cNvPr id="15" name="Picture 6" descr="http://www.medicalobserver.com.au/assets/images/update-22-06.jpg">
              <a:extLst>
                <a:ext uri="{FF2B5EF4-FFF2-40B4-BE49-F238E27FC236}">
                  <a16:creationId xmlns:a16="http://schemas.microsoft.com/office/drawing/2014/main" id="{A6828033-A7A5-4C86-B023-0AD6EE1D2F6D}"/>
                </a:ext>
              </a:extLst>
            </p:cNvPr>
            <p:cNvPicPr>
              <a:picLocks noChangeAspect="1" noChangeArrowheads="1"/>
            </p:cNvPicPr>
            <p:nvPr/>
          </p:nvPicPr>
          <p:blipFill>
            <a:blip r:embed="rId4"/>
            <a:srcRect l="6228" r="72" b="1368"/>
            <a:stretch>
              <a:fillRect/>
            </a:stretch>
          </p:blipFill>
          <p:spPr bwMode="auto">
            <a:xfrm>
              <a:off x="4704441" y="837482"/>
              <a:ext cx="2052000" cy="1440000"/>
            </a:xfrm>
            <a:prstGeom prst="rect">
              <a:avLst/>
            </a:prstGeom>
            <a:grpFill/>
            <a:ln w="76200" cap="sq">
              <a:solidFill>
                <a:schemeClr val="accent3"/>
              </a:solidFill>
              <a:miter lim="800000"/>
            </a:ln>
            <a:effectLst/>
          </p:spPr>
        </p:pic>
      </p:grpSp>
      <p:sp>
        <p:nvSpPr>
          <p:cNvPr id="16" name="TextBox 15">
            <a:extLst>
              <a:ext uri="{FF2B5EF4-FFF2-40B4-BE49-F238E27FC236}">
                <a16:creationId xmlns:a16="http://schemas.microsoft.com/office/drawing/2014/main" id="{3F87165A-33A2-4088-A6A6-A4D95F2C67D2}"/>
              </a:ext>
            </a:extLst>
          </p:cNvPr>
          <p:cNvSpPr txBox="1"/>
          <p:nvPr/>
        </p:nvSpPr>
        <p:spPr>
          <a:xfrm>
            <a:off x="6428905" y="5577963"/>
            <a:ext cx="2432817" cy="646331"/>
          </a:xfrm>
          <a:prstGeom prst="rect">
            <a:avLst/>
          </a:prstGeom>
          <a:solidFill>
            <a:schemeClr val="accent2"/>
          </a:solid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FFFFFF"/>
                </a:solidFill>
                <a:effectLst/>
                <a:uLnTx/>
                <a:uFillTx/>
                <a:latin typeface="Arial"/>
                <a:ea typeface="+mn-ea"/>
                <a:cs typeface="+mn-cs"/>
              </a:rPr>
              <a:t>Real World Evidence (RWE)</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1428D2D8-A8D5-4611-9F62-36CB5C9F52FA}"/>
              </a:ext>
            </a:extLst>
          </p:cNvPr>
          <p:cNvGrpSpPr/>
          <p:nvPr/>
        </p:nvGrpSpPr>
        <p:grpSpPr>
          <a:xfrm>
            <a:off x="6737537" y="3820306"/>
            <a:ext cx="1699568" cy="1678512"/>
            <a:chOff x="7001206" y="3865944"/>
            <a:chExt cx="1997356" cy="2001910"/>
          </a:xfrm>
        </p:grpSpPr>
        <p:sp>
          <p:nvSpPr>
            <p:cNvPr id="18" name="Flowchart: Connector 17">
              <a:extLst>
                <a:ext uri="{FF2B5EF4-FFF2-40B4-BE49-F238E27FC236}">
                  <a16:creationId xmlns:a16="http://schemas.microsoft.com/office/drawing/2014/main" id="{B3991371-D430-4F85-B0ED-DDA5DBE7C987}"/>
                </a:ext>
              </a:extLst>
            </p:cNvPr>
            <p:cNvSpPr/>
            <p:nvPr/>
          </p:nvSpPr>
          <p:spPr>
            <a:xfrm>
              <a:off x="7001206" y="3865944"/>
              <a:ext cx="1997356" cy="2001910"/>
            </a:xfrm>
            <a:prstGeom prst="flowChartConnector">
              <a:avLst/>
            </a:prstGeom>
            <a:solidFill>
              <a:srgbClr val="003865">
                <a:alpha val="80000"/>
              </a:srgbClr>
            </a:solidFill>
            <a:ln w="762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9" name="Picture 8" descr="http://www.medidata.co.nz/images/note-book.png">
              <a:extLst>
                <a:ext uri="{FF2B5EF4-FFF2-40B4-BE49-F238E27FC236}">
                  <a16:creationId xmlns:a16="http://schemas.microsoft.com/office/drawing/2014/main" id="{25DE3308-8042-4CBD-B70E-511D07F58401}"/>
                </a:ext>
              </a:extLst>
            </p:cNvPr>
            <p:cNvPicPr>
              <a:picLocks noChangeAspect="1" noChangeArrowheads="1"/>
            </p:cNvPicPr>
            <p:nvPr/>
          </p:nvPicPr>
          <p:blipFill>
            <a:blip r:embed="rId5"/>
            <a:srcRect/>
            <a:stretch>
              <a:fillRect/>
            </a:stretch>
          </p:blipFill>
          <p:spPr bwMode="auto">
            <a:xfrm>
              <a:off x="7182256" y="4189343"/>
              <a:ext cx="1707103" cy="1190241"/>
            </a:xfrm>
            <a:prstGeom prst="rect">
              <a:avLst/>
            </a:prstGeom>
            <a:noFill/>
          </p:spPr>
        </p:pic>
      </p:grpSp>
      <p:sp>
        <p:nvSpPr>
          <p:cNvPr id="20" name="Left Brace 19">
            <a:extLst>
              <a:ext uri="{FF2B5EF4-FFF2-40B4-BE49-F238E27FC236}">
                <a16:creationId xmlns:a16="http://schemas.microsoft.com/office/drawing/2014/main" id="{FC9491C3-9518-4C56-907C-01063DCDAE21}"/>
              </a:ext>
            </a:extLst>
          </p:cNvPr>
          <p:cNvSpPr/>
          <p:nvPr/>
        </p:nvSpPr>
        <p:spPr>
          <a:xfrm rot="5400000">
            <a:off x="5355630" y="1128141"/>
            <a:ext cx="653741" cy="4334079"/>
          </a:xfrm>
          <a:prstGeom prst="leftBrace">
            <a:avLst>
              <a:gd name="adj1" fmla="val 18648"/>
              <a:gd name="adj2" fmla="val 50000"/>
            </a:avLst>
          </a:prstGeom>
          <a:ln w="571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3C9AFCE0-31AC-45B7-BAD2-1D64F077E7E9}"/>
              </a:ext>
            </a:extLst>
          </p:cNvPr>
          <p:cNvGrpSpPr/>
          <p:nvPr/>
        </p:nvGrpSpPr>
        <p:grpSpPr>
          <a:xfrm>
            <a:off x="456197" y="3820523"/>
            <a:ext cx="1673611" cy="1688117"/>
            <a:chOff x="180520" y="3865944"/>
            <a:chExt cx="1997356" cy="2001910"/>
          </a:xfrm>
        </p:grpSpPr>
        <p:grpSp>
          <p:nvGrpSpPr>
            <p:cNvPr id="22" name="Group 21">
              <a:extLst>
                <a:ext uri="{FF2B5EF4-FFF2-40B4-BE49-F238E27FC236}">
                  <a16:creationId xmlns:a16="http://schemas.microsoft.com/office/drawing/2014/main" id="{53733339-84E3-4F09-BF9E-4EC3269CB559}"/>
                </a:ext>
              </a:extLst>
            </p:cNvPr>
            <p:cNvGrpSpPr/>
            <p:nvPr/>
          </p:nvGrpSpPr>
          <p:grpSpPr>
            <a:xfrm>
              <a:off x="180520" y="3865944"/>
              <a:ext cx="1997356" cy="2001910"/>
              <a:chOff x="180520" y="3865944"/>
              <a:chExt cx="1997356" cy="2001910"/>
            </a:xfrm>
          </p:grpSpPr>
          <p:sp>
            <p:nvSpPr>
              <p:cNvPr id="27" name="Flowchart: Connector 26">
                <a:extLst>
                  <a:ext uri="{FF2B5EF4-FFF2-40B4-BE49-F238E27FC236}">
                    <a16:creationId xmlns:a16="http://schemas.microsoft.com/office/drawing/2014/main" id="{0602C852-F938-491B-994E-94417717FC79}"/>
                  </a:ext>
                </a:extLst>
              </p:cNvPr>
              <p:cNvSpPr/>
              <p:nvPr/>
            </p:nvSpPr>
            <p:spPr>
              <a:xfrm>
                <a:off x="180520" y="3865944"/>
                <a:ext cx="1997356" cy="2001910"/>
              </a:xfrm>
              <a:prstGeom prst="flowChartConnector">
                <a:avLst/>
              </a:prstGeom>
              <a:solidFill>
                <a:srgbClr val="F0AB00">
                  <a:alpha val="69804"/>
                </a:srgbClr>
              </a:solid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8" name="Group 27">
                <a:extLst>
                  <a:ext uri="{FF2B5EF4-FFF2-40B4-BE49-F238E27FC236}">
                    <a16:creationId xmlns:a16="http://schemas.microsoft.com/office/drawing/2014/main" id="{4AEF332A-E04B-4EBC-9B88-39FB6736B3AC}"/>
                  </a:ext>
                </a:extLst>
              </p:cNvPr>
              <p:cNvGrpSpPr/>
              <p:nvPr/>
            </p:nvGrpSpPr>
            <p:grpSpPr>
              <a:xfrm>
                <a:off x="575477" y="4234718"/>
                <a:ext cx="1172383" cy="342659"/>
                <a:chOff x="3831665" y="3990854"/>
                <a:chExt cx="1172383" cy="342659"/>
              </a:xfrm>
            </p:grpSpPr>
            <p:pic>
              <p:nvPicPr>
                <p:cNvPr id="44" name="Picture 11" descr="\\americas.astrazeneca.net\Canada\Mississauga\Users 03\melissa.horvat\Downloads\noun_53781_cc.png">
                  <a:extLst>
                    <a:ext uri="{FF2B5EF4-FFF2-40B4-BE49-F238E27FC236}">
                      <a16:creationId xmlns:a16="http://schemas.microsoft.com/office/drawing/2014/main" id="{015A9503-4210-4AEA-91C0-90F5687EB265}"/>
                    </a:ext>
                  </a:extLst>
                </p:cNvPr>
                <p:cNvPicPr>
                  <a:picLocks noChangeAspect="1" noChangeArrowheads="1"/>
                </p:cNvPicPr>
                <p:nvPr/>
              </p:nvPicPr>
              <p:blipFill>
                <a:blip r:embed="rId6">
                  <a:duotone>
                    <a:schemeClr val="bg2">
                      <a:shade val="45000"/>
                      <a:satMod val="135000"/>
                    </a:schemeClr>
                    <a:prstClr val="white"/>
                  </a:duotone>
                </a:blip>
                <a:srcRect l="4536" t="10550" r="27412" b="56032"/>
                <a:stretch>
                  <a:fillRect/>
                </a:stretch>
              </p:blipFill>
              <p:spPr bwMode="auto">
                <a:xfrm>
                  <a:off x="4405949" y="3990854"/>
                  <a:ext cx="598099" cy="342659"/>
                </a:xfrm>
                <a:prstGeom prst="rect">
                  <a:avLst/>
                </a:prstGeom>
                <a:noFill/>
              </p:spPr>
            </p:pic>
            <p:pic>
              <p:nvPicPr>
                <p:cNvPr id="45" name="Picture 11" descr="\\americas.astrazeneca.net\Canada\Mississauga\Users 03\melissa.horvat\Downloads\noun_53781_cc.png">
                  <a:extLst>
                    <a:ext uri="{FF2B5EF4-FFF2-40B4-BE49-F238E27FC236}">
                      <a16:creationId xmlns:a16="http://schemas.microsoft.com/office/drawing/2014/main" id="{C4DB72FE-BD88-434F-BC30-C8DBA3D34672}"/>
                    </a:ext>
                  </a:extLst>
                </p:cNvPr>
                <p:cNvPicPr>
                  <a:picLocks noChangeAspect="1" noChangeArrowheads="1"/>
                </p:cNvPicPr>
                <p:nvPr/>
              </p:nvPicPr>
              <p:blipFill>
                <a:blip r:embed="rId6">
                  <a:duotone>
                    <a:schemeClr val="bg2">
                      <a:shade val="45000"/>
                      <a:satMod val="135000"/>
                    </a:schemeClr>
                    <a:prstClr val="white"/>
                  </a:duotone>
                </a:blip>
                <a:srcRect l="4536" t="10550" r="27412" b="56032"/>
                <a:stretch>
                  <a:fillRect/>
                </a:stretch>
              </p:blipFill>
              <p:spPr bwMode="auto">
                <a:xfrm>
                  <a:off x="3831665" y="3990854"/>
                  <a:ext cx="598099" cy="342659"/>
                </a:xfrm>
                <a:prstGeom prst="rect">
                  <a:avLst/>
                </a:prstGeom>
                <a:noFill/>
              </p:spPr>
            </p:pic>
          </p:grpSp>
          <p:grpSp>
            <p:nvGrpSpPr>
              <p:cNvPr id="29" name="Group 28">
                <a:extLst>
                  <a:ext uri="{FF2B5EF4-FFF2-40B4-BE49-F238E27FC236}">
                    <a16:creationId xmlns:a16="http://schemas.microsoft.com/office/drawing/2014/main" id="{1A1DDFAB-C719-4CD7-A362-73C1FBDEFAE6}"/>
                  </a:ext>
                </a:extLst>
              </p:cNvPr>
              <p:cNvGrpSpPr/>
              <p:nvPr/>
            </p:nvGrpSpPr>
            <p:grpSpPr>
              <a:xfrm>
                <a:off x="211635" y="4859712"/>
                <a:ext cx="1887041" cy="346997"/>
                <a:chOff x="211635" y="4869237"/>
                <a:chExt cx="1887041" cy="346997"/>
              </a:xfrm>
            </p:grpSpPr>
            <p:pic>
              <p:nvPicPr>
                <p:cNvPr id="40" name="Picture 11" descr="\\americas.astrazeneca.net\Canada\Mississauga\Users 03\melissa.horvat\Downloads\noun_53781_cc.png">
                  <a:extLst>
                    <a:ext uri="{FF2B5EF4-FFF2-40B4-BE49-F238E27FC236}">
                      <a16:creationId xmlns:a16="http://schemas.microsoft.com/office/drawing/2014/main" id="{EEF53727-BD95-4D6F-897C-59820620870E}"/>
                    </a:ext>
                  </a:extLst>
                </p:cNvPr>
                <p:cNvPicPr>
                  <a:picLocks noChangeAspect="1" noChangeArrowheads="1"/>
                </p:cNvPicPr>
                <p:nvPr/>
              </p:nvPicPr>
              <p:blipFill rotWithShape="1">
                <a:blip r:embed="rId6">
                  <a:duotone>
                    <a:schemeClr val="bg2">
                      <a:shade val="45000"/>
                      <a:satMod val="135000"/>
                    </a:schemeClr>
                    <a:prstClr val="white"/>
                  </a:duotone>
                </a:blip>
                <a:srcRect l="4536" t="10550" r="7494" b="56510"/>
                <a:stretch/>
              </p:blipFill>
              <p:spPr bwMode="auto">
                <a:xfrm>
                  <a:off x="211635" y="4869237"/>
                  <a:ext cx="773157" cy="337763"/>
                </a:xfrm>
                <a:prstGeom prst="rect">
                  <a:avLst/>
                </a:prstGeom>
                <a:noFill/>
              </p:spPr>
            </p:pic>
            <p:grpSp>
              <p:nvGrpSpPr>
                <p:cNvPr id="41" name="Group 40">
                  <a:extLst>
                    <a:ext uri="{FF2B5EF4-FFF2-40B4-BE49-F238E27FC236}">
                      <a16:creationId xmlns:a16="http://schemas.microsoft.com/office/drawing/2014/main" id="{F5E6842D-4DB5-44D8-843F-C97083AF1A52}"/>
                    </a:ext>
                  </a:extLst>
                </p:cNvPr>
                <p:cNvGrpSpPr/>
                <p:nvPr/>
              </p:nvGrpSpPr>
              <p:grpSpPr>
                <a:xfrm>
                  <a:off x="926293" y="4873575"/>
                  <a:ext cx="1172383" cy="342659"/>
                  <a:chOff x="3831665" y="3990854"/>
                  <a:chExt cx="1172383" cy="342659"/>
                </a:xfrm>
              </p:grpSpPr>
              <p:pic>
                <p:nvPicPr>
                  <p:cNvPr id="42" name="Picture 11" descr="\\americas.astrazeneca.net\Canada\Mississauga\Users 03\melissa.horvat\Downloads\noun_53781_cc.png">
                    <a:extLst>
                      <a:ext uri="{FF2B5EF4-FFF2-40B4-BE49-F238E27FC236}">
                        <a16:creationId xmlns:a16="http://schemas.microsoft.com/office/drawing/2014/main" id="{532E8E94-B5C5-4EFD-A2FF-C54303734D0C}"/>
                      </a:ext>
                    </a:extLst>
                  </p:cNvPr>
                  <p:cNvPicPr>
                    <a:picLocks noChangeAspect="1" noChangeArrowheads="1"/>
                  </p:cNvPicPr>
                  <p:nvPr/>
                </p:nvPicPr>
                <p:blipFill>
                  <a:blip r:embed="rId6">
                    <a:duotone>
                      <a:schemeClr val="bg2">
                        <a:shade val="45000"/>
                        <a:satMod val="135000"/>
                      </a:schemeClr>
                      <a:prstClr val="white"/>
                    </a:duotone>
                  </a:blip>
                  <a:srcRect l="4536" t="10550" r="27412" b="56032"/>
                  <a:stretch>
                    <a:fillRect/>
                  </a:stretch>
                </p:blipFill>
                <p:spPr bwMode="auto">
                  <a:xfrm>
                    <a:off x="4405949" y="3990854"/>
                    <a:ext cx="598099" cy="342659"/>
                  </a:xfrm>
                  <a:prstGeom prst="rect">
                    <a:avLst/>
                  </a:prstGeom>
                  <a:noFill/>
                </p:spPr>
              </p:pic>
              <p:pic>
                <p:nvPicPr>
                  <p:cNvPr id="43" name="Picture 11" descr="\\americas.astrazeneca.net\Canada\Mississauga\Users 03\melissa.horvat\Downloads\noun_53781_cc.png">
                    <a:extLst>
                      <a:ext uri="{FF2B5EF4-FFF2-40B4-BE49-F238E27FC236}">
                        <a16:creationId xmlns:a16="http://schemas.microsoft.com/office/drawing/2014/main" id="{AF9E0495-AFBC-4798-BD28-3A721C4B99B5}"/>
                      </a:ext>
                    </a:extLst>
                  </p:cNvPr>
                  <p:cNvPicPr>
                    <a:picLocks noChangeAspect="1" noChangeArrowheads="1"/>
                  </p:cNvPicPr>
                  <p:nvPr/>
                </p:nvPicPr>
                <p:blipFill>
                  <a:blip r:embed="rId6">
                    <a:duotone>
                      <a:schemeClr val="bg2">
                        <a:shade val="45000"/>
                        <a:satMod val="135000"/>
                      </a:schemeClr>
                      <a:prstClr val="white"/>
                    </a:duotone>
                  </a:blip>
                  <a:srcRect l="4536" t="10550" r="27412" b="56032"/>
                  <a:stretch>
                    <a:fillRect/>
                  </a:stretch>
                </p:blipFill>
                <p:spPr bwMode="auto">
                  <a:xfrm>
                    <a:off x="3831665" y="3990854"/>
                    <a:ext cx="598099" cy="342659"/>
                  </a:xfrm>
                  <a:prstGeom prst="rect">
                    <a:avLst/>
                  </a:prstGeom>
                  <a:noFill/>
                </p:spPr>
              </p:pic>
            </p:grpSp>
          </p:grpSp>
          <p:grpSp>
            <p:nvGrpSpPr>
              <p:cNvPr id="30" name="Group 29">
                <a:extLst>
                  <a:ext uri="{FF2B5EF4-FFF2-40B4-BE49-F238E27FC236}">
                    <a16:creationId xmlns:a16="http://schemas.microsoft.com/office/drawing/2014/main" id="{C3FC57D0-6100-4729-A97D-4DFE60233C72}"/>
                  </a:ext>
                </a:extLst>
              </p:cNvPr>
              <p:cNvGrpSpPr/>
              <p:nvPr/>
            </p:nvGrpSpPr>
            <p:grpSpPr>
              <a:xfrm>
                <a:off x="233860" y="4547215"/>
                <a:ext cx="1810841" cy="347421"/>
                <a:chOff x="157660" y="4467840"/>
                <a:chExt cx="1810841" cy="347421"/>
              </a:xfrm>
            </p:grpSpPr>
            <p:pic>
              <p:nvPicPr>
                <p:cNvPr id="36" name="Picture 11" descr="\\americas.astrazeneca.net\Canada\Mississauga\Users 03\melissa.horvat\Downloads\noun_53781_cc.png">
                  <a:extLst>
                    <a:ext uri="{FF2B5EF4-FFF2-40B4-BE49-F238E27FC236}">
                      <a16:creationId xmlns:a16="http://schemas.microsoft.com/office/drawing/2014/main" id="{9B0E5B10-75D6-4E38-9F9E-4B050A6072BD}"/>
                    </a:ext>
                  </a:extLst>
                </p:cNvPr>
                <p:cNvPicPr>
                  <a:picLocks noChangeAspect="1" noChangeArrowheads="1"/>
                </p:cNvPicPr>
                <p:nvPr/>
              </p:nvPicPr>
              <p:blipFill rotWithShape="1">
                <a:blip r:embed="rId6">
                  <a:duotone>
                    <a:schemeClr val="bg2">
                      <a:shade val="45000"/>
                      <a:satMod val="135000"/>
                    </a:schemeClr>
                    <a:prstClr val="white"/>
                  </a:duotone>
                </a:blip>
                <a:srcRect l="4536" t="10550" r="41276" b="56032"/>
                <a:stretch/>
              </p:blipFill>
              <p:spPr bwMode="auto">
                <a:xfrm>
                  <a:off x="1358754" y="4472602"/>
                  <a:ext cx="476253" cy="342659"/>
                </a:xfrm>
                <a:prstGeom prst="rect">
                  <a:avLst/>
                </a:prstGeom>
                <a:noFill/>
              </p:spPr>
            </p:pic>
            <p:pic>
              <p:nvPicPr>
                <p:cNvPr id="37" name="Picture 11" descr="\\americas.astrazeneca.net\Canada\Mississauga\Users 03\melissa.horvat\Downloads\noun_53781_cc.png">
                  <a:extLst>
                    <a:ext uri="{FF2B5EF4-FFF2-40B4-BE49-F238E27FC236}">
                      <a16:creationId xmlns:a16="http://schemas.microsoft.com/office/drawing/2014/main" id="{F7045AEA-4DDB-4D91-9E56-0C548C2C2B26}"/>
                    </a:ext>
                  </a:extLst>
                </p:cNvPr>
                <p:cNvPicPr>
                  <a:picLocks noChangeAspect="1" noChangeArrowheads="1"/>
                </p:cNvPicPr>
                <p:nvPr/>
              </p:nvPicPr>
              <p:blipFill>
                <a:blip r:embed="rId6">
                  <a:duotone>
                    <a:schemeClr val="bg2">
                      <a:shade val="45000"/>
                      <a:satMod val="135000"/>
                    </a:schemeClr>
                    <a:prstClr val="white"/>
                  </a:duotone>
                </a:blip>
                <a:srcRect l="6179" t="43968" r="7494" b="24872"/>
                <a:stretch>
                  <a:fillRect/>
                </a:stretch>
              </p:blipFill>
              <p:spPr bwMode="auto">
                <a:xfrm>
                  <a:off x="157660" y="4472602"/>
                  <a:ext cx="758714" cy="319510"/>
                </a:xfrm>
                <a:prstGeom prst="rect">
                  <a:avLst/>
                </a:prstGeom>
                <a:noFill/>
              </p:spPr>
            </p:pic>
            <p:pic>
              <p:nvPicPr>
                <p:cNvPr id="38" name="Picture 11" descr="\\americas.astrazeneca.net\Canada\Mississauga\Users 03\melissa.horvat\Downloads\noun_53781_cc.png">
                  <a:extLst>
                    <a:ext uri="{FF2B5EF4-FFF2-40B4-BE49-F238E27FC236}">
                      <a16:creationId xmlns:a16="http://schemas.microsoft.com/office/drawing/2014/main" id="{F1FE5634-1246-4C4B-889C-2FF2DFA47AA0}"/>
                    </a:ext>
                  </a:extLst>
                </p:cNvPr>
                <p:cNvPicPr>
                  <a:picLocks noChangeAspect="1" noChangeArrowheads="1"/>
                </p:cNvPicPr>
                <p:nvPr/>
              </p:nvPicPr>
              <p:blipFill>
                <a:blip r:embed="rId6">
                  <a:duotone>
                    <a:schemeClr val="bg2">
                      <a:shade val="45000"/>
                      <a:satMod val="135000"/>
                    </a:schemeClr>
                    <a:prstClr val="white"/>
                  </a:duotone>
                </a:blip>
                <a:srcRect l="6179" t="43968" r="7494" b="24872"/>
                <a:stretch>
                  <a:fillRect/>
                </a:stretch>
              </p:blipFill>
              <p:spPr bwMode="auto">
                <a:xfrm>
                  <a:off x="733425" y="4476765"/>
                  <a:ext cx="758714" cy="319510"/>
                </a:xfrm>
                <a:prstGeom prst="rect">
                  <a:avLst/>
                </a:prstGeom>
                <a:noFill/>
              </p:spPr>
            </p:pic>
            <p:pic>
              <p:nvPicPr>
                <p:cNvPr id="39" name="Picture 11" descr="\\americas.astrazeneca.net\Canada\Mississauga\Users 03\melissa.horvat\Downloads\noun_53781_cc.png">
                  <a:extLst>
                    <a:ext uri="{FF2B5EF4-FFF2-40B4-BE49-F238E27FC236}">
                      <a16:creationId xmlns:a16="http://schemas.microsoft.com/office/drawing/2014/main" id="{BD4801C2-25D3-4A3D-BEC9-C2911B284A91}"/>
                    </a:ext>
                  </a:extLst>
                </p:cNvPr>
                <p:cNvPicPr>
                  <a:picLocks noChangeAspect="1" noChangeArrowheads="1"/>
                </p:cNvPicPr>
                <p:nvPr/>
              </p:nvPicPr>
              <p:blipFill rotWithShape="1">
                <a:blip r:embed="rId6">
                  <a:duotone>
                    <a:schemeClr val="bg2">
                      <a:shade val="45000"/>
                      <a:satMod val="135000"/>
                    </a:schemeClr>
                    <a:prstClr val="white"/>
                  </a:duotone>
                </a:blip>
                <a:srcRect l="4536" t="10550" r="73781" b="56032"/>
                <a:stretch/>
              </p:blipFill>
              <p:spPr bwMode="auto">
                <a:xfrm>
                  <a:off x="1777931" y="4467840"/>
                  <a:ext cx="190570" cy="342659"/>
                </a:xfrm>
                <a:prstGeom prst="rect">
                  <a:avLst/>
                </a:prstGeom>
                <a:noFill/>
              </p:spPr>
            </p:pic>
          </p:grpSp>
          <p:pic>
            <p:nvPicPr>
              <p:cNvPr id="31" name="Picture 11" descr="\\americas.astrazeneca.net\Canada\Mississauga\Users 03\melissa.horvat\Downloads\noun_53781_cc.png">
                <a:extLst>
                  <a:ext uri="{FF2B5EF4-FFF2-40B4-BE49-F238E27FC236}">
                    <a16:creationId xmlns:a16="http://schemas.microsoft.com/office/drawing/2014/main" id="{0E2AA806-F4FA-4666-AE27-5CA64EE21477}"/>
                  </a:ext>
                </a:extLst>
              </p:cNvPr>
              <p:cNvPicPr>
                <a:picLocks noChangeAspect="1" noChangeArrowheads="1"/>
              </p:cNvPicPr>
              <p:nvPr/>
            </p:nvPicPr>
            <p:blipFill rotWithShape="1">
              <a:blip r:embed="rId6">
                <a:duotone>
                  <a:schemeClr val="bg2">
                    <a:shade val="45000"/>
                    <a:satMod val="135000"/>
                  </a:schemeClr>
                  <a:prstClr val="white"/>
                </a:duotone>
              </a:blip>
              <a:srcRect l="4536" t="10550" r="41276" b="56032"/>
              <a:stretch/>
            </p:blipFill>
            <p:spPr bwMode="auto">
              <a:xfrm>
                <a:off x="911634" y="3916976"/>
                <a:ext cx="476253" cy="342659"/>
              </a:xfrm>
              <a:prstGeom prst="rect">
                <a:avLst/>
              </a:prstGeom>
              <a:noFill/>
            </p:spPr>
          </p:pic>
          <p:grpSp>
            <p:nvGrpSpPr>
              <p:cNvPr id="32" name="Group 31">
                <a:extLst>
                  <a:ext uri="{FF2B5EF4-FFF2-40B4-BE49-F238E27FC236}">
                    <a16:creationId xmlns:a16="http://schemas.microsoft.com/office/drawing/2014/main" id="{1FB5D907-8761-4814-B7B6-5846F4532341}"/>
                  </a:ext>
                </a:extLst>
              </p:cNvPr>
              <p:cNvGrpSpPr/>
              <p:nvPr/>
            </p:nvGrpSpPr>
            <p:grpSpPr>
              <a:xfrm>
                <a:off x="410853" y="5184168"/>
                <a:ext cx="1500354" cy="337763"/>
                <a:chOff x="410853" y="5193693"/>
                <a:chExt cx="1500354" cy="337763"/>
              </a:xfrm>
            </p:grpSpPr>
            <p:pic>
              <p:nvPicPr>
                <p:cNvPr id="34" name="Picture 11" descr="\\americas.astrazeneca.net\Canada\Mississauga\Users 03\melissa.horvat\Downloads\noun_53781_cc.png">
                  <a:extLst>
                    <a:ext uri="{FF2B5EF4-FFF2-40B4-BE49-F238E27FC236}">
                      <a16:creationId xmlns:a16="http://schemas.microsoft.com/office/drawing/2014/main" id="{BD3E38BB-2C32-451D-AA84-8995FC299458}"/>
                    </a:ext>
                  </a:extLst>
                </p:cNvPr>
                <p:cNvPicPr>
                  <a:picLocks noChangeAspect="1" noChangeArrowheads="1"/>
                </p:cNvPicPr>
                <p:nvPr/>
              </p:nvPicPr>
              <p:blipFill rotWithShape="1">
                <a:blip r:embed="rId6">
                  <a:duotone>
                    <a:schemeClr val="bg2">
                      <a:shade val="45000"/>
                      <a:satMod val="135000"/>
                    </a:schemeClr>
                    <a:prstClr val="white"/>
                  </a:duotone>
                </a:blip>
                <a:srcRect l="4536" t="10550" r="7494" b="56510"/>
                <a:stretch/>
              </p:blipFill>
              <p:spPr bwMode="auto">
                <a:xfrm>
                  <a:off x="410853" y="5193693"/>
                  <a:ext cx="773157" cy="337763"/>
                </a:xfrm>
                <a:prstGeom prst="rect">
                  <a:avLst/>
                </a:prstGeom>
                <a:noFill/>
              </p:spPr>
            </p:pic>
            <p:pic>
              <p:nvPicPr>
                <p:cNvPr id="35" name="Picture 11" descr="\\americas.astrazeneca.net\Canada\Mississauga\Users 03\melissa.horvat\Downloads\noun_53781_cc.png">
                  <a:extLst>
                    <a:ext uri="{FF2B5EF4-FFF2-40B4-BE49-F238E27FC236}">
                      <a16:creationId xmlns:a16="http://schemas.microsoft.com/office/drawing/2014/main" id="{FA5306ED-A341-4AD2-B376-ABD19910B859}"/>
                    </a:ext>
                  </a:extLst>
                </p:cNvPr>
                <p:cNvPicPr>
                  <a:picLocks noChangeAspect="1" noChangeArrowheads="1"/>
                </p:cNvPicPr>
                <p:nvPr/>
              </p:nvPicPr>
              <p:blipFill rotWithShape="1">
                <a:blip r:embed="rId6">
                  <a:duotone>
                    <a:schemeClr val="bg2">
                      <a:shade val="45000"/>
                      <a:satMod val="135000"/>
                    </a:schemeClr>
                    <a:prstClr val="white"/>
                  </a:duotone>
                </a:blip>
                <a:srcRect l="4536" t="10550" r="7494" b="56510"/>
                <a:stretch/>
              </p:blipFill>
              <p:spPr bwMode="auto">
                <a:xfrm>
                  <a:off x="1138050" y="5193693"/>
                  <a:ext cx="773157" cy="337763"/>
                </a:xfrm>
                <a:prstGeom prst="rect">
                  <a:avLst/>
                </a:prstGeom>
                <a:noFill/>
              </p:spPr>
            </p:pic>
          </p:grpSp>
          <p:pic>
            <p:nvPicPr>
              <p:cNvPr id="33" name="Picture 11" descr="\\americas.astrazeneca.net\Canada\Mississauga\Users 03\melissa.horvat\Downloads\noun_53781_cc.png">
                <a:extLst>
                  <a:ext uri="{FF2B5EF4-FFF2-40B4-BE49-F238E27FC236}">
                    <a16:creationId xmlns:a16="http://schemas.microsoft.com/office/drawing/2014/main" id="{B8694FDF-0208-440A-B6E6-88325C151EAF}"/>
                  </a:ext>
                </a:extLst>
              </p:cNvPr>
              <p:cNvPicPr>
                <a:picLocks noChangeAspect="1" noChangeArrowheads="1"/>
              </p:cNvPicPr>
              <p:nvPr/>
            </p:nvPicPr>
            <p:blipFill rotWithShape="1">
              <a:blip r:embed="rId6">
                <a:duotone>
                  <a:schemeClr val="bg2">
                    <a:shade val="45000"/>
                    <a:satMod val="135000"/>
                  </a:schemeClr>
                  <a:prstClr val="white"/>
                </a:duotone>
              </a:blip>
              <a:srcRect l="4536" t="10550" r="41276" b="56032"/>
              <a:stretch/>
            </p:blipFill>
            <p:spPr bwMode="auto">
              <a:xfrm>
                <a:off x="935449" y="5493066"/>
                <a:ext cx="476253" cy="342659"/>
              </a:xfrm>
              <a:prstGeom prst="rect">
                <a:avLst/>
              </a:prstGeom>
              <a:noFill/>
            </p:spPr>
          </p:pic>
        </p:grpSp>
        <p:grpSp>
          <p:nvGrpSpPr>
            <p:cNvPr id="23" name="Group 22">
              <a:extLst>
                <a:ext uri="{FF2B5EF4-FFF2-40B4-BE49-F238E27FC236}">
                  <a16:creationId xmlns:a16="http://schemas.microsoft.com/office/drawing/2014/main" id="{A5E53831-5431-4FE1-B630-CFD5242BC3EC}"/>
                </a:ext>
              </a:extLst>
            </p:cNvPr>
            <p:cNvGrpSpPr/>
            <p:nvPr/>
          </p:nvGrpSpPr>
          <p:grpSpPr>
            <a:xfrm>
              <a:off x="401131" y="4347103"/>
              <a:ext cx="1534468" cy="962574"/>
              <a:chOff x="401131" y="4347103"/>
              <a:chExt cx="1534468" cy="962574"/>
            </a:xfrm>
          </p:grpSpPr>
          <p:sp>
            <p:nvSpPr>
              <p:cNvPr id="24" name="Flowchart: Terminator 23">
                <a:extLst>
                  <a:ext uri="{FF2B5EF4-FFF2-40B4-BE49-F238E27FC236}">
                    <a16:creationId xmlns:a16="http://schemas.microsoft.com/office/drawing/2014/main" id="{22429042-4E60-45CF-84D9-67E37D27F94D}"/>
                  </a:ext>
                </a:extLst>
              </p:cNvPr>
              <p:cNvSpPr/>
              <p:nvPr/>
            </p:nvSpPr>
            <p:spPr>
              <a:xfrm rot="18881890">
                <a:off x="851251" y="4505545"/>
                <a:ext cx="623649" cy="368874"/>
              </a:xfrm>
              <a:prstGeom prst="flowChartTerminator">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7AC129F9-7709-4991-B0F3-327C6E75BC10}"/>
                  </a:ext>
                </a:extLst>
              </p:cNvPr>
              <p:cNvCxnSpPr/>
              <p:nvPr/>
            </p:nvCxnSpPr>
            <p:spPr>
              <a:xfrm>
                <a:off x="1295400" y="5029200"/>
                <a:ext cx="448408" cy="0"/>
              </a:xfrm>
              <a:prstGeom prst="line">
                <a:avLst/>
              </a:prstGeom>
              <a:ln w="57150">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6736D6CF-758B-462B-9563-AF5B2844D354}"/>
                  </a:ext>
                </a:extLst>
              </p:cNvPr>
              <p:cNvPicPr>
                <a:picLocks noChangeAspect="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t="16639" b="29592"/>
              <a:stretch/>
            </p:blipFill>
            <p:spPr>
              <a:xfrm>
                <a:off x="401131" y="4347103"/>
                <a:ext cx="1534468" cy="962574"/>
              </a:xfrm>
              <a:prstGeom prst="rect">
                <a:avLst/>
              </a:prstGeom>
            </p:spPr>
          </p:pic>
        </p:grpSp>
      </p:grpSp>
      <p:grpSp>
        <p:nvGrpSpPr>
          <p:cNvPr id="46" name="Group 45">
            <a:extLst>
              <a:ext uri="{FF2B5EF4-FFF2-40B4-BE49-F238E27FC236}">
                <a16:creationId xmlns:a16="http://schemas.microsoft.com/office/drawing/2014/main" id="{AD4730F7-45A0-46BD-91FB-366E9CD56752}"/>
              </a:ext>
            </a:extLst>
          </p:cNvPr>
          <p:cNvGrpSpPr/>
          <p:nvPr/>
        </p:nvGrpSpPr>
        <p:grpSpPr>
          <a:xfrm>
            <a:off x="3326048" y="3819775"/>
            <a:ext cx="1788385" cy="1688116"/>
            <a:chOff x="3584177" y="3858757"/>
            <a:chExt cx="1997356" cy="2001910"/>
          </a:xfrm>
        </p:grpSpPr>
        <p:sp>
          <p:nvSpPr>
            <p:cNvPr id="47" name="Flowchart: Connector 46">
              <a:extLst>
                <a:ext uri="{FF2B5EF4-FFF2-40B4-BE49-F238E27FC236}">
                  <a16:creationId xmlns:a16="http://schemas.microsoft.com/office/drawing/2014/main" id="{F5DFB099-7F21-474C-83E9-96DC1E686264}"/>
                </a:ext>
              </a:extLst>
            </p:cNvPr>
            <p:cNvSpPr/>
            <p:nvPr/>
          </p:nvSpPr>
          <p:spPr>
            <a:xfrm>
              <a:off x="3584177" y="3858757"/>
              <a:ext cx="1997356" cy="2001910"/>
            </a:xfrm>
            <a:prstGeom prst="flowChartConnector">
              <a:avLst/>
            </a:prstGeom>
            <a:solidFill>
              <a:srgbClr val="3C1053">
                <a:alpha val="50196"/>
              </a:srgbClr>
            </a:solidFill>
            <a:ln w="762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8" name="Picture 11" descr="\\americas.astrazeneca.net\Canada\Mississauga\Users 03\melissa.horvat\Downloads\noun_53781_cc.png">
              <a:extLst>
                <a:ext uri="{FF2B5EF4-FFF2-40B4-BE49-F238E27FC236}">
                  <a16:creationId xmlns:a16="http://schemas.microsoft.com/office/drawing/2014/main" id="{39056B5A-3AE8-4DA1-8348-510BE1DA9AEE}"/>
                </a:ext>
              </a:extLst>
            </p:cNvPr>
            <p:cNvPicPr>
              <a:picLocks noChangeAspect="1" noChangeArrowheads="1"/>
            </p:cNvPicPr>
            <p:nvPr/>
          </p:nvPicPr>
          <p:blipFill rotWithShape="1">
            <a:blip r:embed="rId6">
              <a:duotone>
                <a:schemeClr val="accent4">
                  <a:shade val="45000"/>
                  <a:satMod val="135000"/>
                </a:schemeClr>
                <a:prstClr val="white"/>
              </a:duotone>
            </a:blip>
            <a:srcRect l="4536" t="10550" r="41276" b="56032"/>
            <a:stretch/>
          </p:blipFill>
          <p:spPr bwMode="auto">
            <a:xfrm>
              <a:off x="4240655" y="3983657"/>
              <a:ext cx="648130" cy="492053"/>
            </a:xfrm>
            <a:prstGeom prst="rect">
              <a:avLst/>
            </a:prstGeom>
            <a:noFill/>
          </p:spPr>
        </p:pic>
        <p:pic>
          <p:nvPicPr>
            <p:cNvPr id="49" name="Picture 11" descr="\\americas.astrazeneca.net\Canada\Mississauga\Users 03\melissa.horvat\Downloads\noun_53781_cc.png">
              <a:extLst>
                <a:ext uri="{FF2B5EF4-FFF2-40B4-BE49-F238E27FC236}">
                  <a16:creationId xmlns:a16="http://schemas.microsoft.com/office/drawing/2014/main" id="{59AD721D-C792-4849-8C38-C5846A9825E9}"/>
                </a:ext>
              </a:extLst>
            </p:cNvPr>
            <p:cNvPicPr>
              <a:picLocks noChangeAspect="1" noChangeArrowheads="1"/>
            </p:cNvPicPr>
            <p:nvPr/>
          </p:nvPicPr>
          <p:blipFill rotWithShape="1">
            <a:blip r:embed="rId6">
              <a:duotone>
                <a:schemeClr val="accent4">
                  <a:shade val="45000"/>
                  <a:satMod val="135000"/>
                </a:schemeClr>
                <a:prstClr val="white"/>
              </a:duotone>
            </a:blip>
            <a:srcRect l="4536" t="10550" r="41276" b="56032"/>
            <a:stretch/>
          </p:blipFill>
          <p:spPr bwMode="auto">
            <a:xfrm>
              <a:off x="4165166" y="5296842"/>
              <a:ext cx="648130" cy="492053"/>
            </a:xfrm>
            <a:prstGeom prst="rect">
              <a:avLst/>
            </a:prstGeom>
            <a:noFill/>
          </p:spPr>
        </p:pic>
        <p:grpSp>
          <p:nvGrpSpPr>
            <p:cNvPr id="50" name="Group 49">
              <a:extLst>
                <a:ext uri="{FF2B5EF4-FFF2-40B4-BE49-F238E27FC236}">
                  <a16:creationId xmlns:a16="http://schemas.microsoft.com/office/drawing/2014/main" id="{CD4988B9-0C3C-4E62-87CC-78BB39FDFE19}"/>
                </a:ext>
              </a:extLst>
            </p:cNvPr>
            <p:cNvGrpSpPr/>
            <p:nvPr/>
          </p:nvGrpSpPr>
          <p:grpSpPr>
            <a:xfrm>
              <a:off x="3777070" y="4440403"/>
              <a:ext cx="1595492" cy="448104"/>
              <a:chOff x="3831665" y="3990854"/>
              <a:chExt cx="1172383" cy="342659"/>
            </a:xfrm>
          </p:grpSpPr>
          <p:pic>
            <p:nvPicPr>
              <p:cNvPr id="58" name="Picture 11" descr="\\americas.astrazeneca.net\Canada\Mississauga\Users 03\melissa.horvat\Downloads\noun_53781_cc.png">
                <a:extLst>
                  <a:ext uri="{FF2B5EF4-FFF2-40B4-BE49-F238E27FC236}">
                    <a16:creationId xmlns:a16="http://schemas.microsoft.com/office/drawing/2014/main" id="{A0C02DD8-92FE-4C05-91BC-1D8EDAF32FB2}"/>
                  </a:ext>
                </a:extLst>
              </p:cNvPr>
              <p:cNvPicPr>
                <a:picLocks noChangeAspect="1" noChangeArrowheads="1"/>
              </p:cNvPicPr>
              <p:nvPr/>
            </p:nvPicPr>
            <p:blipFill>
              <a:blip r:embed="rId6">
                <a:duotone>
                  <a:schemeClr val="accent4">
                    <a:shade val="45000"/>
                    <a:satMod val="135000"/>
                  </a:schemeClr>
                  <a:prstClr val="white"/>
                </a:duotone>
              </a:blip>
              <a:srcRect l="4536" t="10550" r="27412" b="56032"/>
              <a:stretch>
                <a:fillRect/>
              </a:stretch>
            </p:blipFill>
            <p:spPr bwMode="auto">
              <a:xfrm>
                <a:off x="4405949" y="3990854"/>
                <a:ext cx="598099" cy="342659"/>
              </a:xfrm>
              <a:prstGeom prst="rect">
                <a:avLst/>
              </a:prstGeom>
              <a:noFill/>
            </p:spPr>
          </p:pic>
          <p:pic>
            <p:nvPicPr>
              <p:cNvPr id="59" name="Picture 11" descr="\\americas.astrazeneca.net\Canada\Mississauga\Users 03\melissa.horvat\Downloads\noun_53781_cc.png">
                <a:extLst>
                  <a:ext uri="{FF2B5EF4-FFF2-40B4-BE49-F238E27FC236}">
                    <a16:creationId xmlns:a16="http://schemas.microsoft.com/office/drawing/2014/main" id="{347D0642-AE8B-4CDF-8A6D-DEC58CD46913}"/>
                  </a:ext>
                </a:extLst>
              </p:cNvPr>
              <p:cNvPicPr>
                <a:picLocks noChangeAspect="1" noChangeArrowheads="1"/>
              </p:cNvPicPr>
              <p:nvPr/>
            </p:nvPicPr>
            <p:blipFill>
              <a:blip r:embed="rId6">
                <a:duotone>
                  <a:schemeClr val="accent4">
                    <a:shade val="45000"/>
                    <a:satMod val="135000"/>
                  </a:schemeClr>
                  <a:prstClr val="white"/>
                </a:duotone>
              </a:blip>
              <a:srcRect l="4536" t="10550" r="27412" b="56032"/>
              <a:stretch>
                <a:fillRect/>
              </a:stretch>
            </p:blipFill>
            <p:spPr bwMode="auto">
              <a:xfrm>
                <a:off x="3831665" y="3990854"/>
                <a:ext cx="598099" cy="342659"/>
              </a:xfrm>
              <a:prstGeom prst="rect">
                <a:avLst/>
              </a:prstGeom>
              <a:noFill/>
            </p:spPr>
          </p:pic>
        </p:grpSp>
        <p:grpSp>
          <p:nvGrpSpPr>
            <p:cNvPr id="51" name="Group 50">
              <a:extLst>
                <a:ext uri="{FF2B5EF4-FFF2-40B4-BE49-F238E27FC236}">
                  <a16:creationId xmlns:a16="http://schemas.microsoft.com/office/drawing/2014/main" id="{7A6C27C0-C45C-496F-AF2F-0F818AAB58D1}"/>
                </a:ext>
              </a:extLst>
            </p:cNvPr>
            <p:cNvGrpSpPr/>
            <p:nvPr/>
          </p:nvGrpSpPr>
          <p:grpSpPr>
            <a:xfrm>
              <a:off x="3599881" y="4886804"/>
              <a:ext cx="1902354" cy="453549"/>
              <a:chOff x="157660" y="4472602"/>
              <a:chExt cx="1397867" cy="346822"/>
            </a:xfrm>
          </p:grpSpPr>
          <p:pic>
            <p:nvPicPr>
              <p:cNvPr id="55" name="Picture 11" descr="\\americas.astrazeneca.net\Canada\Mississauga\Users 03\melissa.horvat\Downloads\noun_53781_cc.png">
                <a:extLst>
                  <a:ext uri="{FF2B5EF4-FFF2-40B4-BE49-F238E27FC236}">
                    <a16:creationId xmlns:a16="http://schemas.microsoft.com/office/drawing/2014/main" id="{7981FC52-8B32-438D-BD5F-254D1CC6F02B}"/>
                  </a:ext>
                </a:extLst>
              </p:cNvPr>
              <p:cNvPicPr>
                <a:picLocks noChangeAspect="1" noChangeArrowheads="1"/>
              </p:cNvPicPr>
              <p:nvPr/>
            </p:nvPicPr>
            <p:blipFill>
              <a:blip r:embed="rId6">
                <a:duotone>
                  <a:schemeClr val="accent4">
                    <a:shade val="45000"/>
                    <a:satMod val="135000"/>
                  </a:schemeClr>
                  <a:prstClr val="white"/>
                </a:duotone>
              </a:blip>
              <a:srcRect l="6179" t="43968" r="7494" b="24872"/>
              <a:stretch>
                <a:fillRect/>
              </a:stretch>
            </p:blipFill>
            <p:spPr bwMode="auto">
              <a:xfrm>
                <a:off x="157660" y="4472602"/>
                <a:ext cx="758714" cy="319510"/>
              </a:xfrm>
              <a:prstGeom prst="rect">
                <a:avLst/>
              </a:prstGeom>
              <a:noFill/>
            </p:spPr>
          </p:pic>
          <p:pic>
            <p:nvPicPr>
              <p:cNvPr id="56" name="Picture 11" descr="\\americas.astrazeneca.net\Canada\Mississauga\Users 03\melissa.horvat\Downloads\noun_53781_cc.png">
                <a:extLst>
                  <a:ext uri="{FF2B5EF4-FFF2-40B4-BE49-F238E27FC236}">
                    <a16:creationId xmlns:a16="http://schemas.microsoft.com/office/drawing/2014/main" id="{09B2E7DE-17A4-4250-BA53-294468697B74}"/>
                  </a:ext>
                </a:extLst>
              </p:cNvPr>
              <p:cNvPicPr>
                <a:picLocks noChangeAspect="1" noChangeArrowheads="1"/>
              </p:cNvPicPr>
              <p:nvPr/>
            </p:nvPicPr>
            <p:blipFill>
              <a:blip r:embed="rId6">
                <a:duotone>
                  <a:schemeClr val="accent4">
                    <a:shade val="45000"/>
                    <a:satMod val="135000"/>
                  </a:schemeClr>
                  <a:prstClr val="white"/>
                </a:duotone>
              </a:blip>
              <a:srcRect l="6179" t="43968" r="7494" b="24872"/>
              <a:stretch>
                <a:fillRect/>
              </a:stretch>
            </p:blipFill>
            <p:spPr bwMode="auto">
              <a:xfrm>
                <a:off x="733425" y="4476765"/>
                <a:ext cx="758714" cy="319510"/>
              </a:xfrm>
              <a:prstGeom prst="rect">
                <a:avLst/>
              </a:prstGeom>
              <a:noFill/>
            </p:spPr>
          </p:pic>
          <p:pic>
            <p:nvPicPr>
              <p:cNvPr id="57" name="Picture 11" descr="\\americas.astrazeneca.net\Canada\Mississauga\Users 03\melissa.horvat\Downloads\noun_53781_cc.png">
                <a:extLst>
                  <a:ext uri="{FF2B5EF4-FFF2-40B4-BE49-F238E27FC236}">
                    <a16:creationId xmlns:a16="http://schemas.microsoft.com/office/drawing/2014/main" id="{83A2B641-F5B9-49E3-8627-E096A3F46B7B}"/>
                  </a:ext>
                </a:extLst>
              </p:cNvPr>
              <p:cNvPicPr>
                <a:picLocks noChangeAspect="1" noChangeArrowheads="1"/>
              </p:cNvPicPr>
              <p:nvPr/>
            </p:nvPicPr>
            <p:blipFill rotWithShape="1">
              <a:blip r:embed="rId6">
                <a:duotone>
                  <a:schemeClr val="accent4">
                    <a:shade val="45000"/>
                    <a:satMod val="135000"/>
                  </a:schemeClr>
                  <a:prstClr val="white"/>
                </a:duotone>
              </a:blip>
              <a:srcRect l="4536" t="10550" r="73781" b="56032"/>
              <a:stretch/>
            </p:blipFill>
            <p:spPr bwMode="auto">
              <a:xfrm>
                <a:off x="1364957" y="4476765"/>
                <a:ext cx="190570" cy="342659"/>
              </a:xfrm>
              <a:prstGeom prst="rect">
                <a:avLst/>
              </a:prstGeom>
              <a:noFill/>
            </p:spPr>
          </p:pic>
        </p:grpSp>
        <p:pic>
          <p:nvPicPr>
            <p:cNvPr id="52" name="Picture 11" descr="\\americas.astrazeneca.net\Canada\Mississauga\Users 03\melissa.horvat\Downloads\noun_53781_cc.png">
              <a:extLst>
                <a:ext uri="{FF2B5EF4-FFF2-40B4-BE49-F238E27FC236}">
                  <a16:creationId xmlns:a16="http://schemas.microsoft.com/office/drawing/2014/main" id="{DC9EC216-FBD6-45DF-8C8F-B65FCF7D3EA0}"/>
                </a:ext>
              </a:extLst>
            </p:cNvPr>
            <p:cNvPicPr>
              <a:picLocks noChangeAspect="1" noChangeArrowheads="1"/>
            </p:cNvPicPr>
            <p:nvPr/>
          </p:nvPicPr>
          <p:blipFill rotWithShape="1">
            <a:blip r:embed="rId6">
              <a:duotone>
                <a:schemeClr val="accent4">
                  <a:shade val="45000"/>
                  <a:satMod val="135000"/>
                </a:schemeClr>
                <a:prstClr val="white"/>
              </a:duotone>
            </a:blip>
            <a:srcRect l="4536" t="10550" r="73781" b="56032"/>
            <a:stretch/>
          </p:blipFill>
          <p:spPr bwMode="auto">
            <a:xfrm>
              <a:off x="4742736" y="5299451"/>
              <a:ext cx="269820" cy="489444"/>
            </a:xfrm>
            <a:prstGeom prst="rect">
              <a:avLst/>
            </a:prstGeom>
            <a:noFill/>
          </p:spPr>
        </p:pic>
        <p:sp>
          <p:nvSpPr>
            <p:cNvPr id="53" name="Flowchart: Connector 52">
              <a:extLst>
                <a:ext uri="{FF2B5EF4-FFF2-40B4-BE49-F238E27FC236}">
                  <a16:creationId xmlns:a16="http://schemas.microsoft.com/office/drawing/2014/main" id="{0F35F977-3AF0-4C06-A7E1-7B3133ED1F79}"/>
                </a:ext>
              </a:extLst>
            </p:cNvPr>
            <p:cNvSpPr/>
            <p:nvPr/>
          </p:nvSpPr>
          <p:spPr>
            <a:xfrm>
              <a:off x="4354410" y="4280546"/>
              <a:ext cx="629118" cy="556034"/>
            </a:xfrm>
            <a:prstGeom prst="flowChartConnector">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4" name="Picture 53">
              <a:extLst>
                <a:ext uri="{FF2B5EF4-FFF2-40B4-BE49-F238E27FC236}">
                  <a16:creationId xmlns:a16="http://schemas.microsoft.com/office/drawing/2014/main" id="{D68E48F3-D87D-418C-8A84-DDD16F159AAC}"/>
                </a:ext>
              </a:extLst>
            </p:cNvPr>
            <p:cNvPicPr>
              <a:picLocks noChangeAspect="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13531" t="15987" r="19524" b="31769"/>
            <a:stretch/>
          </p:blipFill>
          <p:spPr>
            <a:xfrm flipH="1">
              <a:off x="4265253" y="4172551"/>
              <a:ext cx="1264690" cy="1151469"/>
            </a:xfrm>
            <a:prstGeom prst="rect">
              <a:avLst/>
            </a:prstGeom>
          </p:spPr>
        </p:pic>
      </p:grpSp>
      <p:cxnSp>
        <p:nvCxnSpPr>
          <p:cNvPr id="61" name="Straight Connector 60">
            <a:extLst>
              <a:ext uri="{FF2B5EF4-FFF2-40B4-BE49-F238E27FC236}">
                <a16:creationId xmlns:a16="http://schemas.microsoft.com/office/drawing/2014/main" id="{5F338FC0-B2F3-443E-9D05-140719CEB0AF}"/>
              </a:ext>
            </a:extLst>
          </p:cNvPr>
          <p:cNvCxnSpPr/>
          <p:nvPr/>
        </p:nvCxnSpPr>
        <p:spPr>
          <a:xfrm>
            <a:off x="9014121" y="933110"/>
            <a:ext cx="0" cy="537788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05A81E-77C0-4342-BCE9-4D4E09BD78DA}"/>
              </a:ext>
            </a:extLst>
          </p:cNvPr>
          <p:cNvSpPr/>
          <p:nvPr/>
        </p:nvSpPr>
        <p:spPr>
          <a:xfrm>
            <a:off x="9121641" y="2062395"/>
            <a:ext cx="528000" cy="533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1</a:t>
            </a:r>
          </a:p>
        </p:txBody>
      </p:sp>
      <p:sp>
        <p:nvSpPr>
          <p:cNvPr id="64" name="TextBox 63">
            <a:extLst>
              <a:ext uri="{FF2B5EF4-FFF2-40B4-BE49-F238E27FC236}">
                <a16:creationId xmlns:a16="http://schemas.microsoft.com/office/drawing/2014/main" id="{9B7C21CD-A9B8-43BA-9275-16D72CC0D82D}"/>
              </a:ext>
            </a:extLst>
          </p:cNvPr>
          <p:cNvSpPr txBox="1"/>
          <p:nvPr/>
        </p:nvSpPr>
        <p:spPr>
          <a:xfrm>
            <a:off x="9389144" y="1898207"/>
            <a:ext cx="2435525" cy="83099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30051"/>
                </a:solidFill>
                <a:effectLst/>
                <a:uLnTx/>
                <a:uFillTx/>
                <a:latin typeface="Arial"/>
                <a:ea typeface="+mn-ea"/>
                <a:cs typeface="+mn-cs"/>
              </a:rPr>
              <a:t>Scientific rigour</a:t>
            </a:r>
          </a:p>
        </p:txBody>
      </p:sp>
      <p:sp>
        <p:nvSpPr>
          <p:cNvPr id="65" name="Oval 64">
            <a:extLst>
              <a:ext uri="{FF2B5EF4-FFF2-40B4-BE49-F238E27FC236}">
                <a16:creationId xmlns:a16="http://schemas.microsoft.com/office/drawing/2014/main" id="{131F8D74-78E7-438D-8E9A-B648F92E210D}"/>
              </a:ext>
            </a:extLst>
          </p:cNvPr>
          <p:cNvSpPr/>
          <p:nvPr/>
        </p:nvSpPr>
        <p:spPr>
          <a:xfrm>
            <a:off x="9108496" y="2987033"/>
            <a:ext cx="528000" cy="533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2</a:t>
            </a:r>
          </a:p>
        </p:txBody>
      </p:sp>
      <p:sp>
        <p:nvSpPr>
          <p:cNvPr id="66" name="TextBox 65">
            <a:extLst>
              <a:ext uri="{FF2B5EF4-FFF2-40B4-BE49-F238E27FC236}">
                <a16:creationId xmlns:a16="http://schemas.microsoft.com/office/drawing/2014/main" id="{1B63C842-3C11-4041-8673-8DB5D54CBE8E}"/>
              </a:ext>
            </a:extLst>
          </p:cNvPr>
          <p:cNvSpPr txBox="1"/>
          <p:nvPr/>
        </p:nvSpPr>
        <p:spPr>
          <a:xfrm>
            <a:off x="9602407" y="3001622"/>
            <a:ext cx="2435525" cy="461665"/>
          </a:xfrm>
          <a:prstGeom prst="rect">
            <a:avLst/>
          </a:prstGeom>
          <a:noFill/>
        </p:spPr>
        <p:txBody>
          <a:bodyPr wrap="square" rtlCol="0">
            <a:spAutoFit/>
          </a:bodyPr>
          <a:lstStyle>
            <a:defPPr>
              <a:defRPr lang="en-US"/>
            </a:defPPr>
            <a:lvl1pPr algn="ctr">
              <a:defRPr b="1">
                <a:solidFill>
                  <a:schemeClr val="tx2"/>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30051"/>
                </a:solidFill>
                <a:effectLst/>
                <a:uLnTx/>
                <a:uFillTx/>
                <a:latin typeface="Arial"/>
                <a:ea typeface="+mn-ea"/>
                <a:cs typeface="+mn-cs"/>
              </a:rPr>
              <a:t>Collaborative</a:t>
            </a:r>
          </a:p>
        </p:txBody>
      </p:sp>
      <p:sp>
        <p:nvSpPr>
          <p:cNvPr id="67" name="Oval 66">
            <a:extLst>
              <a:ext uri="{FF2B5EF4-FFF2-40B4-BE49-F238E27FC236}">
                <a16:creationId xmlns:a16="http://schemas.microsoft.com/office/drawing/2014/main" id="{12B2BFC3-5749-4A95-9E77-5D4128A7B7F1}"/>
              </a:ext>
            </a:extLst>
          </p:cNvPr>
          <p:cNvSpPr/>
          <p:nvPr/>
        </p:nvSpPr>
        <p:spPr>
          <a:xfrm>
            <a:off x="9121641" y="3968080"/>
            <a:ext cx="528000" cy="533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3</a:t>
            </a:r>
          </a:p>
        </p:txBody>
      </p:sp>
      <p:sp>
        <p:nvSpPr>
          <p:cNvPr id="68" name="TextBox 67">
            <a:extLst>
              <a:ext uri="{FF2B5EF4-FFF2-40B4-BE49-F238E27FC236}">
                <a16:creationId xmlns:a16="http://schemas.microsoft.com/office/drawing/2014/main" id="{476149BA-AC4D-4754-9838-919C139676D7}"/>
              </a:ext>
            </a:extLst>
          </p:cNvPr>
          <p:cNvSpPr txBox="1"/>
          <p:nvPr/>
        </p:nvSpPr>
        <p:spPr>
          <a:xfrm>
            <a:off x="9524541" y="3906575"/>
            <a:ext cx="2591256" cy="861774"/>
          </a:xfrm>
          <a:prstGeom prst="rect">
            <a:avLst/>
          </a:prstGeom>
          <a:noFill/>
        </p:spPr>
        <p:txBody>
          <a:bodyPr wrap="square" lIns="121920" tIns="60960" rIns="121920" bIns="6096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30051"/>
                </a:solidFill>
                <a:effectLst/>
                <a:uLnTx/>
                <a:uFillTx/>
                <a:latin typeface="Arial"/>
                <a:ea typeface="+mn-ea"/>
                <a:cs typeface="+mn-cs"/>
              </a:rPr>
              <a:t>Knowledge translation</a:t>
            </a:r>
          </a:p>
        </p:txBody>
      </p:sp>
      <p:sp>
        <p:nvSpPr>
          <p:cNvPr id="69" name="Oval 68">
            <a:extLst>
              <a:ext uri="{FF2B5EF4-FFF2-40B4-BE49-F238E27FC236}">
                <a16:creationId xmlns:a16="http://schemas.microsoft.com/office/drawing/2014/main" id="{90C4CE97-9BF8-4D5D-978B-904D971308D6}"/>
              </a:ext>
            </a:extLst>
          </p:cNvPr>
          <p:cNvSpPr/>
          <p:nvPr/>
        </p:nvSpPr>
        <p:spPr>
          <a:xfrm>
            <a:off x="9121641" y="4941183"/>
            <a:ext cx="528000" cy="533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4</a:t>
            </a:r>
          </a:p>
        </p:txBody>
      </p:sp>
      <p:sp>
        <p:nvSpPr>
          <p:cNvPr id="70" name="TextBox 69">
            <a:extLst>
              <a:ext uri="{FF2B5EF4-FFF2-40B4-BE49-F238E27FC236}">
                <a16:creationId xmlns:a16="http://schemas.microsoft.com/office/drawing/2014/main" id="{22F0867C-B298-4AAD-A4B9-7717005D2627}"/>
              </a:ext>
            </a:extLst>
          </p:cNvPr>
          <p:cNvSpPr txBox="1"/>
          <p:nvPr/>
        </p:nvSpPr>
        <p:spPr>
          <a:xfrm>
            <a:off x="9568317" y="4970719"/>
            <a:ext cx="2503704" cy="46166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30051"/>
                </a:solidFill>
                <a:effectLst/>
                <a:uLnTx/>
                <a:uFillTx/>
                <a:latin typeface="Arial"/>
                <a:ea typeface="+mn-ea"/>
                <a:cs typeface="+mn-cs"/>
              </a:rPr>
              <a:t>Data privacy</a:t>
            </a:r>
          </a:p>
        </p:txBody>
      </p:sp>
      <p:sp>
        <p:nvSpPr>
          <p:cNvPr id="71" name="Title 2">
            <a:extLst>
              <a:ext uri="{FF2B5EF4-FFF2-40B4-BE49-F238E27FC236}">
                <a16:creationId xmlns:a16="http://schemas.microsoft.com/office/drawing/2014/main" id="{B5A0FB08-72FE-4551-BF47-CAF5B71D67AB}"/>
              </a:ext>
            </a:extLst>
          </p:cNvPr>
          <p:cNvSpPr txBox="1">
            <a:spLocks/>
          </p:cNvSpPr>
          <p:nvPr/>
        </p:nvSpPr>
        <p:spPr>
          <a:xfrm>
            <a:off x="8661281" y="1149104"/>
            <a:ext cx="3788099" cy="414000"/>
          </a:xfrm>
          <a:prstGeom prst="rect">
            <a:avLst/>
          </a:prstGeom>
        </p:spPr>
        <p:txBody>
          <a:bodyPr vert="horz"/>
          <a:lstStyle>
            <a:lvl1pPr algn="l" defTabSz="342900" rtl="0" eaLnBrk="1" latinLnBrk="0" hangingPunct="1">
              <a:lnSpc>
                <a:spcPct val="100000"/>
              </a:lnSpc>
              <a:spcBef>
                <a:spcPct val="0"/>
              </a:spcBef>
              <a:buNone/>
              <a:defRPr sz="1800" b="1" kern="1200" baseline="0">
                <a:solidFill>
                  <a:srgbClr val="830051"/>
                </a:solidFill>
                <a:latin typeface="Arial" pitchFamily="34" charset="0"/>
                <a:ea typeface="+mj-ea"/>
                <a:cs typeface="Arial" pitchFamily="34" charset="0"/>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2933" b="1" i="0" u="none" strike="noStrike" kern="1200" cap="none" spc="0" normalizeH="0" baseline="0" noProof="0" dirty="0">
                <a:ln>
                  <a:noFill/>
                </a:ln>
                <a:solidFill>
                  <a:srgbClr val="003865"/>
                </a:solidFill>
                <a:effectLst/>
                <a:uLnTx/>
                <a:uFillTx/>
                <a:latin typeface="Arial" pitchFamily="34" charset="0"/>
                <a:ea typeface="+mj-ea"/>
                <a:cs typeface="Arial" pitchFamily="34" charset="0"/>
              </a:rPr>
              <a:t>Principles</a:t>
            </a:r>
          </a:p>
        </p:txBody>
      </p:sp>
      <p:sp>
        <p:nvSpPr>
          <p:cNvPr id="2" name="TextBox 1">
            <a:extLst>
              <a:ext uri="{FF2B5EF4-FFF2-40B4-BE49-F238E27FC236}">
                <a16:creationId xmlns:a16="http://schemas.microsoft.com/office/drawing/2014/main" id="{33813C1B-E3B2-2ADB-A172-E56F4AD10C67}"/>
              </a:ext>
            </a:extLst>
          </p:cNvPr>
          <p:cNvSpPr txBox="1"/>
          <p:nvPr/>
        </p:nvSpPr>
        <p:spPr>
          <a:xfrm>
            <a:off x="1165145" y="6524279"/>
            <a:ext cx="9390185" cy="307777"/>
          </a:xfrm>
          <a:prstGeom prst="rect">
            <a:avLst/>
          </a:prstGeom>
          <a:solidFill>
            <a:schemeClr val="bg1"/>
          </a:solidFill>
        </p:spPr>
        <p:txBody>
          <a:bodyPr wrap="square" rtlCol="0">
            <a:spAutoFit/>
          </a:bodyPr>
          <a:lstStyle/>
          <a:p>
            <a:pPr lvl="0" algn="ctr"/>
            <a:r>
              <a:rPr lang="en-CA" sz="1400" dirty="0">
                <a:solidFill>
                  <a:srgbClr val="000000"/>
                </a:solidFill>
                <a:cs typeface="Arial" charset="0"/>
              </a:rPr>
              <a:t>The information is not to be copied or distributed in any manner or format.</a:t>
            </a:r>
          </a:p>
        </p:txBody>
      </p:sp>
    </p:spTree>
    <p:extLst>
      <p:ext uri="{BB962C8B-B14F-4D97-AF65-F5344CB8AC3E}">
        <p14:creationId xmlns:p14="http://schemas.microsoft.com/office/powerpoint/2010/main" val="198128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F77B5D-496C-4791-A6A5-51B6979050F0}"/>
              </a:ext>
            </a:extLst>
          </p:cNvPr>
          <p:cNvSpPr>
            <a:spLocks noGrp="1"/>
          </p:cNvSpPr>
          <p:nvPr>
            <p:ph idx="1"/>
          </p:nvPr>
        </p:nvSpPr>
        <p:spPr>
          <a:xfrm>
            <a:off x="266538" y="996394"/>
            <a:ext cx="11688232" cy="4661455"/>
          </a:xfrm>
        </p:spPr>
        <p:txBody>
          <a:bodyPr/>
          <a:lstStyle/>
          <a:p>
            <a:pPr>
              <a:buFont typeface="Arial" panose="020B0604020202020204" pitchFamily="34" charset="0"/>
              <a:buChar char="•"/>
            </a:pPr>
            <a:r>
              <a:rPr lang="en-US" dirty="0"/>
              <a:t>Company or CRO run</a:t>
            </a:r>
          </a:p>
          <a:p>
            <a:pPr>
              <a:buFont typeface="Arial" panose="020B0604020202020204" pitchFamily="34" charset="0"/>
              <a:buChar char="•"/>
            </a:pPr>
            <a:endParaRPr lang="en-US" sz="1800" dirty="0"/>
          </a:p>
          <a:p>
            <a:pPr>
              <a:buFont typeface="Arial" panose="020B0604020202020204" pitchFamily="34" charset="0"/>
              <a:buChar char="•"/>
            </a:pPr>
            <a:r>
              <a:rPr lang="en-US" dirty="0"/>
              <a:t>AstraZeneca Canada Oncology data </a:t>
            </a:r>
          </a:p>
          <a:p>
            <a:pPr marL="449775" lvl="1" indent="0">
              <a:buNone/>
            </a:pPr>
            <a:endParaRPr lang="en-US" sz="1800" dirty="0"/>
          </a:p>
          <a:p>
            <a:pPr marL="449775" lvl="1" indent="0">
              <a:buNone/>
            </a:pPr>
            <a:r>
              <a:rPr lang="en-US" dirty="0"/>
              <a:t>– Over 100 ongoing trials in 2024</a:t>
            </a:r>
          </a:p>
          <a:p>
            <a:pPr lvl="1">
              <a:buFontTx/>
              <a:buChar char="-"/>
            </a:pPr>
            <a:r>
              <a:rPr lang="en-US" dirty="0"/>
              <a:t>Almost 250 trials in past 5 years in Canada</a:t>
            </a:r>
          </a:p>
          <a:p>
            <a:pPr lvl="1">
              <a:buFontTx/>
              <a:buChar char="-"/>
            </a:pPr>
            <a:r>
              <a:rPr lang="en-US" dirty="0"/>
              <a:t>380 sites, 1400 patients enrolled, over 700 patients randomized</a:t>
            </a:r>
          </a:p>
          <a:p>
            <a:pPr lvl="1">
              <a:buFontTx/>
              <a:buChar char="-"/>
            </a:pPr>
            <a:r>
              <a:rPr lang="en-US" dirty="0"/>
              <a:t>Trials in following tumour areas</a:t>
            </a:r>
          </a:p>
          <a:p>
            <a:pPr lvl="2">
              <a:buFontTx/>
              <a:buChar char="-"/>
            </a:pPr>
            <a:r>
              <a:rPr lang="en-US" dirty="0"/>
              <a:t>Lung</a:t>
            </a:r>
          </a:p>
          <a:p>
            <a:pPr lvl="2">
              <a:buFontTx/>
              <a:buChar char="-"/>
            </a:pPr>
            <a:r>
              <a:rPr lang="en-US" dirty="0"/>
              <a:t>Breast</a:t>
            </a:r>
          </a:p>
          <a:p>
            <a:pPr lvl="2">
              <a:buFontTx/>
              <a:buChar char="-"/>
            </a:pPr>
            <a:r>
              <a:rPr lang="en-US" dirty="0"/>
              <a:t>GI – liver, pancreatic</a:t>
            </a:r>
          </a:p>
          <a:p>
            <a:pPr lvl="2">
              <a:buFontTx/>
              <a:buChar char="-"/>
            </a:pPr>
            <a:r>
              <a:rPr lang="en-US" dirty="0"/>
              <a:t>GU - prostate</a:t>
            </a:r>
          </a:p>
          <a:p>
            <a:pPr lvl="2">
              <a:buFontTx/>
              <a:buChar char="-"/>
            </a:pPr>
            <a:r>
              <a:rPr lang="en-US" dirty="0"/>
              <a:t>H&amp;N</a:t>
            </a:r>
          </a:p>
          <a:p>
            <a:pPr lvl="2">
              <a:buFontTx/>
              <a:buChar char="-"/>
            </a:pPr>
            <a:r>
              <a:rPr lang="en-US" dirty="0"/>
              <a:t>Mesothelioma</a:t>
            </a:r>
          </a:p>
          <a:p>
            <a:pPr lvl="2">
              <a:buFontTx/>
              <a:buChar char="-"/>
            </a:pPr>
            <a:r>
              <a:rPr lang="en-US" dirty="0" err="1"/>
              <a:t>Gyne</a:t>
            </a:r>
            <a:r>
              <a:rPr lang="en-US" dirty="0"/>
              <a:t> – ovarian</a:t>
            </a:r>
            <a:r>
              <a:rPr lang="en-US"/>
              <a:t>, endometrial</a:t>
            </a:r>
            <a:endParaRPr lang="en-US" dirty="0"/>
          </a:p>
          <a:p>
            <a:pPr lvl="2">
              <a:buFontTx/>
              <a:buChar char="-"/>
            </a:pPr>
            <a:r>
              <a:rPr lang="en-US" dirty="0"/>
              <a:t>Heme</a:t>
            </a:r>
          </a:p>
          <a:p>
            <a:pPr>
              <a:buFont typeface="Arial" panose="020B0604020202020204" pitchFamily="34" charset="0"/>
              <a:buChar char="•"/>
            </a:pPr>
            <a:endParaRPr lang="en-US" sz="1800" dirty="0"/>
          </a:p>
          <a:p>
            <a:pPr>
              <a:buFont typeface="Arial" panose="020B0604020202020204" pitchFamily="34" charset="0"/>
              <a:buChar char="•"/>
            </a:pPr>
            <a:r>
              <a:rPr lang="en-US" dirty="0"/>
              <a:t>Global Oncology Clinical Trial Hub in Toronto</a:t>
            </a:r>
          </a:p>
          <a:p>
            <a:pPr marL="0" indent="0">
              <a:buNone/>
            </a:pPr>
            <a:endParaRPr lang="en-US" dirty="0"/>
          </a:p>
        </p:txBody>
      </p:sp>
      <p:sp>
        <p:nvSpPr>
          <p:cNvPr id="3" name="Slide Number Placeholder 2">
            <a:extLst>
              <a:ext uri="{FF2B5EF4-FFF2-40B4-BE49-F238E27FC236}">
                <a16:creationId xmlns:a16="http://schemas.microsoft.com/office/drawing/2014/main" id="{F48DADB3-9517-4248-8A91-4A5DCF5D4D2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4F54F3-C349-4609-AFEE-01462D5C7942}" type="slidenum">
              <a:rPr kumimoji="0" lang="en-GB" sz="1066"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066"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itle 3">
            <a:extLst>
              <a:ext uri="{FF2B5EF4-FFF2-40B4-BE49-F238E27FC236}">
                <a16:creationId xmlns:a16="http://schemas.microsoft.com/office/drawing/2014/main" id="{9212E7E5-75E4-4495-B25A-9EB4C9E13E2D}"/>
              </a:ext>
            </a:extLst>
          </p:cNvPr>
          <p:cNvSpPr>
            <a:spLocks noGrp="1"/>
          </p:cNvSpPr>
          <p:nvPr>
            <p:ph type="title"/>
          </p:nvPr>
        </p:nvSpPr>
        <p:spPr/>
        <p:txBody>
          <a:bodyPr/>
          <a:lstStyle/>
          <a:p>
            <a:r>
              <a:rPr lang="en-US" dirty="0"/>
              <a:t> Globally Sponsored Trials</a:t>
            </a:r>
          </a:p>
        </p:txBody>
      </p:sp>
      <p:sp>
        <p:nvSpPr>
          <p:cNvPr id="5" name="Rectangle 4">
            <a:extLst>
              <a:ext uri="{FF2B5EF4-FFF2-40B4-BE49-F238E27FC236}">
                <a16:creationId xmlns:a16="http://schemas.microsoft.com/office/drawing/2014/main" id="{005A360E-A8F1-44C2-822E-FBDAAFC7D14F}"/>
              </a:ext>
            </a:extLst>
          </p:cNvPr>
          <p:cNvSpPr/>
          <p:nvPr/>
        </p:nvSpPr>
        <p:spPr>
          <a:xfrm>
            <a:off x="1916723" y="6678339"/>
            <a:ext cx="8387862"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B79758-72C0-4ABC-864A-70A480A47DE7}"/>
              </a:ext>
            </a:extLst>
          </p:cNvPr>
          <p:cNvSpPr txBox="1"/>
          <p:nvPr/>
        </p:nvSpPr>
        <p:spPr>
          <a:xfrm>
            <a:off x="1194845" y="6416450"/>
            <a:ext cx="9390185" cy="307777"/>
          </a:xfrm>
          <a:prstGeom prst="rect">
            <a:avLst/>
          </a:prstGeom>
          <a:noFill/>
        </p:spPr>
        <p:txBody>
          <a:bodyPr wrap="square" rtlCol="0">
            <a:spAutoFit/>
          </a:bodyPr>
          <a:lstStyle/>
          <a:p>
            <a:pPr lvl="0" algn="ctr"/>
            <a:r>
              <a:rPr lang="en-CA" sz="1400" dirty="0">
                <a:solidFill>
                  <a:srgbClr val="000000"/>
                </a:solidFill>
                <a:cs typeface="Arial" charset="0"/>
              </a:rPr>
              <a:t>The information is not to be copied or distributed in any manner or format.</a:t>
            </a:r>
          </a:p>
        </p:txBody>
      </p:sp>
    </p:spTree>
    <p:extLst>
      <p:ext uri="{BB962C8B-B14F-4D97-AF65-F5344CB8AC3E}">
        <p14:creationId xmlns:p14="http://schemas.microsoft.com/office/powerpoint/2010/main" val="29009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F77B5D-496C-4791-A6A5-51B6979050F0}"/>
              </a:ext>
            </a:extLst>
          </p:cNvPr>
          <p:cNvSpPr>
            <a:spLocks noGrp="1"/>
          </p:cNvSpPr>
          <p:nvPr>
            <p:ph idx="1"/>
          </p:nvPr>
        </p:nvSpPr>
        <p:spPr>
          <a:xfrm>
            <a:off x="424500" y="1566059"/>
            <a:ext cx="10947917" cy="4230000"/>
          </a:xfrm>
        </p:spPr>
        <p:txBody>
          <a:bodyPr/>
          <a:lstStyle/>
          <a:p>
            <a:pPr marL="0" indent="0">
              <a:buNone/>
            </a:pPr>
            <a:r>
              <a:rPr lang="en-US" dirty="0"/>
              <a:t>Can be Unsolicited Individual Investigator Proposals</a:t>
            </a:r>
          </a:p>
          <a:p>
            <a:pPr>
              <a:buFont typeface="Arial" panose="020B0604020202020204" pitchFamily="34" charset="0"/>
              <a:buChar char="•"/>
            </a:pPr>
            <a:endParaRPr lang="en-US" dirty="0"/>
          </a:p>
          <a:p>
            <a:pPr lvl="1"/>
            <a:r>
              <a:rPr lang="en-US" dirty="0"/>
              <a:t>Company delegates all sponsor responsibilities to Investigator</a:t>
            </a:r>
          </a:p>
          <a:p>
            <a:pPr>
              <a:buFont typeface="Arial" panose="020B0604020202020204" pitchFamily="34" charset="0"/>
              <a:buChar char="•"/>
            </a:pPr>
            <a:endParaRPr lang="en-US" dirty="0"/>
          </a:p>
          <a:p>
            <a:pPr lvl="1"/>
            <a:r>
              <a:rPr lang="en-US" dirty="0"/>
              <a:t>Design of trial, analysis and results belong to the Investigator</a:t>
            </a:r>
          </a:p>
          <a:p>
            <a:pPr>
              <a:buFont typeface="Arial" panose="020B0604020202020204" pitchFamily="34" charset="0"/>
              <a:buChar char="•"/>
            </a:pPr>
            <a:endParaRPr lang="en-US" dirty="0"/>
          </a:p>
          <a:p>
            <a:pPr lvl="1"/>
            <a:r>
              <a:rPr lang="en-US" dirty="0"/>
              <a:t>Normally small number of sites involved</a:t>
            </a:r>
          </a:p>
        </p:txBody>
      </p:sp>
      <p:sp>
        <p:nvSpPr>
          <p:cNvPr id="3" name="Slide Number Placeholder 2">
            <a:extLst>
              <a:ext uri="{FF2B5EF4-FFF2-40B4-BE49-F238E27FC236}">
                <a16:creationId xmlns:a16="http://schemas.microsoft.com/office/drawing/2014/main" id="{F48DADB3-9517-4248-8A91-4A5DCF5D4D2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4F54F3-C349-4609-AFEE-01462D5C7942}" type="slidenum">
              <a:rPr kumimoji="0" lang="en-GB" sz="1066"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066"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itle 3">
            <a:extLst>
              <a:ext uri="{FF2B5EF4-FFF2-40B4-BE49-F238E27FC236}">
                <a16:creationId xmlns:a16="http://schemas.microsoft.com/office/drawing/2014/main" id="{9212E7E5-75E4-4495-B25A-9EB4C9E13E2D}"/>
              </a:ext>
            </a:extLst>
          </p:cNvPr>
          <p:cNvSpPr>
            <a:spLocks noGrp="1"/>
          </p:cNvSpPr>
          <p:nvPr>
            <p:ph type="title"/>
          </p:nvPr>
        </p:nvSpPr>
        <p:spPr>
          <a:xfrm>
            <a:off x="135568" y="319557"/>
            <a:ext cx="11920864" cy="672000"/>
          </a:xfrm>
        </p:spPr>
        <p:txBody>
          <a:bodyPr/>
          <a:lstStyle/>
          <a:p>
            <a:r>
              <a:rPr lang="en-US" dirty="0"/>
              <a:t>Externally Sponsored Research </a:t>
            </a:r>
            <a:r>
              <a:rPr lang="en-US" sz="2400" dirty="0"/>
              <a:t>(or Investigator-Initiated Trials)</a:t>
            </a:r>
            <a:r>
              <a:rPr lang="en-US" dirty="0"/>
              <a:t> (1)</a:t>
            </a:r>
          </a:p>
        </p:txBody>
      </p:sp>
      <p:sp>
        <p:nvSpPr>
          <p:cNvPr id="5" name="Rectangle 4">
            <a:extLst>
              <a:ext uri="{FF2B5EF4-FFF2-40B4-BE49-F238E27FC236}">
                <a16:creationId xmlns:a16="http://schemas.microsoft.com/office/drawing/2014/main" id="{59EFD7E5-7A5C-485C-9D64-7DC0430DF3AB}"/>
              </a:ext>
            </a:extLst>
          </p:cNvPr>
          <p:cNvSpPr/>
          <p:nvPr/>
        </p:nvSpPr>
        <p:spPr>
          <a:xfrm>
            <a:off x="1784838" y="6576646"/>
            <a:ext cx="8792308" cy="2813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FD21506-2EC8-DF5F-5A38-03D88F0B92D8}"/>
              </a:ext>
            </a:extLst>
          </p:cNvPr>
          <p:cNvSpPr txBox="1"/>
          <p:nvPr/>
        </p:nvSpPr>
        <p:spPr>
          <a:xfrm>
            <a:off x="1194845" y="6416450"/>
            <a:ext cx="9390185" cy="307777"/>
          </a:xfrm>
          <a:prstGeom prst="rect">
            <a:avLst/>
          </a:prstGeom>
          <a:noFill/>
        </p:spPr>
        <p:txBody>
          <a:bodyPr wrap="square" rtlCol="0">
            <a:spAutoFit/>
          </a:bodyPr>
          <a:lstStyle/>
          <a:p>
            <a:pPr lvl="0" algn="ctr"/>
            <a:r>
              <a:rPr lang="en-CA" sz="1400" dirty="0">
                <a:solidFill>
                  <a:srgbClr val="000000"/>
                </a:solidFill>
                <a:cs typeface="Arial" charset="0"/>
              </a:rPr>
              <a:t>The information is not to be copied or distributed in any manner or format.</a:t>
            </a:r>
          </a:p>
        </p:txBody>
      </p:sp>
    </p:spTree>
    <p:extLst>
      <p:ext uri="{BB962C8B-B14F-4D97-AF65-F5344CB8AC3E}">
        <p14:creationId xmlns:p14="http://schemas.microsoft.com/office/powerpoint/2010/main" val="9417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F77B5D-496C-4791-A6A5-51B6979050F0}"/>
              </a:ext>
            </a:extLst>
          </p:cNvPr>
          <p:cNvSpPr>
            <a:spLocks noGrp="1"/>
          </p:cNvSpPr>
          <p:nvPr>
            <p:ph idx="1"/>
          </p:nvPr>
        </p:nvSpPr>
        <p:spPr>
          <a:xfrm>
            <a:off x="424500" y="1566059"/>
            <a:ext cx="11109963" cy="4230000"/>
          </a:xfrm>
        </p:spPr>
        <p:txBody>
          <a:bodyPr/>
          <a:lstStyle/>
          <a:p>
            <a:pPr marL="0" indent="0">
              <a:buNone/>
            </a:pPr>
            <a:r>
              <a:rPr lang="en-US" sz="2400" dirty="0">
                <a:solidFill>
                  <a:schemeClr val="tx1">
                    <a:lumMod val="95000"/>
                    <a:lumOff val="5000"/>
                  </a:schemeClr>
                </a:solidFill>
                <a:ea typeface="+mj-ea"/>
              </a:rPr>
              <a:t>Can be with Collaborative/Academic Groups</a:t>
            </a:r>
          </a:p>
          <a:p>
            <a:pPr>
              <a:buFont typeface="Arial" panose="020B0604020202020204" pitchFamily="34" charset="0"/>
              <a:buChar char="•"/>
            </a:pPr>
            <a:endParaRPr lang="en-US" sz="2400" dirty="0">
              <a:solidFill>
                <a:schemeClr val="tx1">
                  <a:lumMod val="95000"/>
                  <a:lumOff val="5000"/>
                </a:schemeClr>
              </a:solidFill>
            </a:endParaRPr>
          </a:p>
          <a:p>
            <a:pPr lvl="1"/>
            <a:r>
              <a:rPr lang="en-US" dirty="0"/>
              <a:t>Company and Collaborative group agree on design, results belong to Collaborative group</a:t>
            </a:r>
          </a:p>
          <a:p>
            <a:pPr>
              <a:buFont typeface="Arial" panose="020B0604020202020204" pitchFamily="34" charset="0"/>
              <a:buChar char="•"/>
            </a:pPr>
            <a:endParaRPr lang="en-US" dirty="0"/>
          </a:p>
          <a:p>
            <a:pPr lvl="1"/>
            <a:r>
              <a:rPr lang="en-US" dirty="0"/>
              <a:t>Can be larger in scale compared to single center ESRs</a:t>
            </a:r>
          </a:p>
          <a:p>
            <a:pPr>
              <a:buFont typeface="Arial" panose="020B0604020202020204" pitchFamily="34" charset="0"/>
              <a:buChar char="•"/>
            </a:pPr>
            <a:endParaRPr lang="en-US" dirty="0"/>
          </a:p>
          <a:p>
            <a:pPr lvl="1"/>
            <a:r>
              <a:rPr lang="en-US" dirty="0"/>
              <a:t>Often are randomized Ph II/ III with international participation</a:t>
            </a:r>
          </a:p>
        </p:txBody>
      </p:sp>
      <p:sp>
        <p:nvSpPr>
          <p:cNvPr id="3" name="Slide Number Placeholder 2">
            <a:extLst>
              <a:ext uri="{FF2B5EF4-FFF2-40B4-BE49-F238E27FC236}">
                <a16:creationId xmlns:a16="http://schemas.microsoft.com/office/drawing/2014/main" id="{F48DADB3-9517-4248-8A91-4A5DCF5D4D2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4F54F3-C349-4609-AFEE-01462D5C7942}" type="slidenum">
              <a:rPr kumimoji="0" lang="en-GB" sz="1066"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066"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itle 3">
            <a:extLst>
              <a:ext uri="{FF2B5EF4-FFF2-40B4-BE49-F238E27FC236}">
                <a16:creationId xmlns:a16="http://schemas.microsoft.com/office/drawing/2014/main" id="{9212E7E5-75E4-4495-B25A-9EB4C9E13E2D}"/>
              </a:ext>
            </a:extLst>
          </p:cNvPr>
          <p:cNvSpPr>
            <a:spLocks noGrp="1"/>
          </p:cNvSpPr>
          <p:nvPr>
            <p:ph type="title"/>
          </p:nvPr>
        </p:nvSpPr>
        <p:spPr>
          <a:xfrm>
            <a:off x="135568" y="319557"/>
            <a:ext cx="11920864" cy="672000"/>
          </a:xfrm>
        </p:spPr>
        <p:txBody>
          <a:bodyPr/>
          <a:lstStyle/>
          <a:p>
            <a:r>
              <a:rPr lang="en-US" dirty="0"/>
              <a:t>Externally Sponsored Research </a:t>
            </a:r>
            <a:r>
              <a:rPr lang="en-US" sz="2400" dirty="0"/>
              <a:t>(or Investigator-Initiated Trials)</a:t>
            </a:r>
            <a:r>
              <a:rPr lang="en-US" dirty="0"/>
              <a:t> (2)</a:t>
            </a:r>
          </a:p>
        </p:txBody>
      </p:sp>
      <p:sp>
        <p:nvSpPr>
          <p:cNvPr id="5" name="Rectangle 4">
            <a:extLst>
              <a:ext uri="{FF2B5EF4-FFF2-40B4-BE49-F238E27FC236}">
                <a16:creationId xmlns:a16="http://schemas.microsoft.com/office/drawing/2014/main" id="{59EFD7E5-7A5C-485C-9D64-7DC0430DF3AB}"/>
              </a:ext>
            </a:extLst>
          </p:cNvPr>
          <p:cNvSpPr/>
          <p:nvPr/>
        </p:nvSpPr>
        <p:spPr>
          <a:xfrm>
            <a:off x="1784838" y="6576646"/>
            <a:ext cx="8792308" cy="2813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CC13D44-6BB0-F931-BEC5-5B32DA5A0C58}"/>
              </a:ext>
            </a:extLst>
          </p:cNvPr>
          <p:cNvSpPr txBox="1"/>
          <p:nvPr/>
        </p:nvSpPr>
        <p:spPr>
          <a:xfrm>
            <a:off x="1194845" y="6416450"/>
            <a:ext cx="9390185" cy="307777"/>
          </a:xfrm>
          <a:prstGeom prst="rect">
            <a:avLst/>
          </a:prstGeom>
          <a:noFill/>
        </p:spPr>
        <p:txBody>
          <a:bodyPr wrap="square" rtlCol="0">
            <a:spAutoFit/>
          </a:bodyPr>
          <a:lstStyle/>
          <a:p>
            <a:pPr lvl="0" algn="ctr"/>
            <a:r>
              <a:rPr lang="en-CA" sz="1400" dirty="0">
                <a:solidFill>
                  <a:srgbClr val="000000"/>
                </a:solidFill>
                <a:cs typeface="Arial" charset="0"/>
              </a:rPr>
              <a:t>The information is not to be copied or distributed in any manner or format.</a:t>
            </a:r>
          </a:p>
        </p:txBody>
      </p:sp>
    </p:spTree>
    <p:extLst>
      <p:ext uri="{BB962C8B-B14F-4D97-AF65-F5344CB8AC3E}">
        <p14:creationId xmlns:p14="http://schemas.microsoft.com/office/powerpoint/2010/main" val="189284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F77B5D-496C-4791-A6A5-51B6979050F0}"/>
              </a:ext>
            </a:extLst>
          </p:cNvPr>
          <p:cNvSpPr>
            <a:spLocks noGrp="1"/>
          </p:cNvSpPr>
          <p:nvPr>
            <p:ph idx="1"/>
          </p:nvPr>
        </p:nvSpPr>
        <p:spPr/>
        <p:txBody>
          <a:bodyPr/>
          <a:lstStyle/>
          <a:p>
            <a:pPr>
              <a:buFont typeface="Arial" panose="020B0604020202020204" pitchFamily="34" charset="0"/>
              <a:buChar char="•"/>
            </a:pPr>
            <a:r>
              <a:rPr lang="en-US" dirty="0"/>
              <a:t>Industry sponsored or in collaboration with Investigators</a:t>
            </a:r>
          </a:p>
          <a:p>
            <a:pPr>
              <a:buFont typeface="Arial" panose="020B0604020202020204" pitchFamily="34" charset="0"/>
              <a:buChar char="•"/>
            </a:pPr>
            <a:endParaRPr lang="en-US" dirty="0"/>
          </a:p>
          <a:p>
            <a:pPr>
              <a:buFont typeface="Arial" panose="020B0604020202020204" pitchFamily="34" charset="0"/>
              <a:buChar char="•"/>
            </a:pPr>
            <a:r>
              <a:rPr lang="en-US" dirty="0"/>
              <a:t>RWE becoming more important to payers and regulatory authorities</a:t>
            </a:r>
          </a:p>
          <a:p>
            <a:pPr marL="0" indent="0">
              <a:buNone/>
            </a:pPr>
            <a:endParaRPr lang="en-US" dirty="0"/>
          </a:p>
        </p:txBody>
      </p:sp>
      <p:sp>
        <p:nvSpPr>
          <p:cNvPr id="3" name="Slide Number Placeholder 2">
            <a:extLst>
              <a:ext uri="{FF2B5EF4-FFF2-40B4-BE49-F238E27FC236}">
                <a16:creationId xmlns:a16="http://schemas.microsoft.com/office/drawing/2014/main" id="{F48DADB3-9517-4248-8A91-4A5DCF5D4D2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4F54F3-C349-4609-AFEE-01462D5C7942}" type="slidenum">
              <a:rPr kumimoji="0" lang="en-GB" sz="1066"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066"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itle 3">
            <a:extLst>
              <a:ext uri="{FF2B5EF4-FFF2-40B4-BE49-F238E27FC236}">
                <a16:creationId xmlns:a16="http://schemas.microsoft.com/office/drawing/2014/main" id="{9212E7E5-75E4-4495-B25A-9EB4C9E13E2D}"/>
              </a:ext>
            </a:extLst>
          </p:cNvPr>
          <p:cNvSpPr>
            <a:spLocks noGrp="1"/>
          </p:cNvSpPr>
          <p:nvPr>
            <p:ph type="title"/>
          </p:nvPr>
        </p:nvSpPr>
        <p:spPr/>
        <p:txBody>
          <a:bodyPr/>
          <a:lstStyle/>
          <a:p>
            <a:r>
              <a:rPr lang="en-US" dirty="0"/>
              <a:t>Real World Evidence</a:t>
            </a:r>
          </a:p>
        </p:txBody>
      </p:sp>
      <p:sp>
        <p:nvSpPr>
          <p:cNvPr id="5" name="Rectangle 4">
            <a:extLst>
              <a:ext uri="{FF2B5EF4-FFF2-40B4-BE49-F238E27FC236}">
                <a16:creationId xmlns:a16="http://schemas.microsoft.com/office/drawing/2014/main" id="{9B871EA9-0A5E-490B-8637-D550F90AFC44}"/>
              </a:ext>
            </a:extLst>
          </p:cNvPr>
          <p:cNvSpPr/>
          <p:nvPr/>
        </p:nvSpPr>
        <p:spPr>
          <a:xfrm>
            <a:off x="1881554" y="6678339"/>
            <a:ext cx="8590084"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7F0FA2B-2855-40AF-ABAD-ABF57AF5BB2B}"/>
              </a:ext>
            </a:extLst>
          </p:cNvPr>
          <p:cNvSpPr txBox="1"/>
          <p:nvPr/>
        </p:nvSpPr>
        <p:spPr>
          <a:xfrm>
            <a:off x="1178169" y="6370562"/>
            <a:ext cx="9293469" cy="307777"/>
          </a:xfrm>
          <a:prstGeom prst="rect">
            <a:avLst/>
          </a:prstGeom>
          <a:noFill/>
        </p:spPr>
        <p:txBody>
          <a:bodyPr wrap="square" rtlCol="0">
            <a:spAutoFit/>
          </a:bodyPr>
          <a:lstStyle/>
          <a:p>
            <a:pPr lvl="0" algn="ctr"/>
            <a:r>
              <a:rPr lang="en-CA" sz="1400" dirty="0">
                <a:solidFill>
                  <a:srgbClr val="000000"/>
                </a:solidFill>
                <a:cs typeface="Arial" charset="0"/>
              </a:rPr>
              <a:t>The information is not to be copied or distributed in any manner or format.</a:t>
            </a:r>
          </a:p>
        </p:txBody>
      </p:sp>
    </p:spTree>
    <p:extLst>
      <p:ext uri="{BB962C8B-B14F-4D97-AF65-F5344CB8AC3E}">
        <p14:creationId xmlns:p14="http://schemas.microsoft.com/office/powerpoint/2010/main" val="271515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CDF81179-6C25-E3A7-6D74-E5D51F32C14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46" r="16646"/>
          <a:stretch>
            <a:fillRect/>
          </a:stretch>
        </p:blipFill>
        <p:spPr>
          <a:xfrm>
            <a:off x="5434013" y="100012"/>
            <a:ext cx="6757987" cy="6757988"/>
          </a:xfrm>
          <a:prstGeom prst="ellipse">
            <a:avLst/>
          </a:prstGeom>
          <a:noFill/>
          <a:extLst>
            <a:ext uri="{909E8E84-426E-40DD-AFC4-6F175D3DCCD1}">
              <a14:hiddenFill xmlns:a14="http://schemas.microsoft.com/office/drawing/2010/main">
                <a:solidFill>
                  <a:srgbClr val="9DB0AC"/>
                </a:solidFill>
              </a14:hiddenFill>
            </a:ext>
          </a:extLst>
        </p:spPr>
      </p:pic>
      <p:sp>
        <p:nvSpPr>
          <p:cNvPr id="5" name="Slide Number Placeholder 4">
            <a:extLst>
              <a:ext uri="{FF2B5EF4-FFF2-40B4-BE49-F238E27FC236}">
                <a16:creationId xmlns:a16="http://schemas.microsoft.com/office/drawing/2014/main" id="{925EF419-50C7-4D78-B67D-186756819234}"/>
              </a:ext>
            </a:extLst>
          </p:cNvPr>
          <p:cNvSpPr>
            <a:spLocks noGrp="1"/>
          </p:cNvSpPr>
          <p:nvPr>
            <p:ph type="sldNum" sz="quarter" idx="12"/>
          </p:nvPr>
        </p:nvSpPr>
        <p:spPr/>
        <p:txBody>
          <a:bodyPr/>
          <a:lstStyle/>
          <a:p>
            <a:fld id="{F8E47D07-9D1E-4FE9-B31A-2F5863681021}" type="slidenum">
              <a:rPr lang="en-GB" smtClean="0"/>
              <a:pPr/>
              <a:t>8</a:t>
            </a:fld>
            <a:endParaRPr lang="en-GB" dirty="0"/>
          </a:p>
        </p:txBody>
      </p:sp>
      <p:sp>
        <p:nvSpPr>
          <p:cNvPr id="6" name="Text Placeholder 5">
            <a:extLst>
              <a:ext uri="{FF2B5EF4-FFF2-40B4-BE49-F238E27FC236}">
                <a16:creationId xmlns:a16="http://schemas.microsoft.com/office/drawing/2014/main" id="{D19DE1D1-1AF9-28BF-166B-B30A9BCFE7ED}"/>
              </a:ext>
            </a:extLst>
          </p:cNvPr>
          <p:cNvSpPr>
            <a:spLocks noGrp="1"/>
          </p:cNvSpPr>
          <p:nvPr>
            <p:ph type="body" sz="quarter" idx="28"/>
          </p:nvPr>
        </p:nvSpPr>
        <p:spPr/>
        <p:txBody>
          <a:bodyPr/>
          <a:lstStyle/>
          <a:p>
            <a:endParaRPr lang="en-CA" dirty="0"/>
          </a:p>
        </p:txBody>
      </p:sp>
    </p:spTree>
    <p:extLst>
      <p:ext uri="{BB962C8B-B14F-4D97-AF65-F5344CB8AC3E}">
        <p14:creationId xmlns:p14="http://schemas.microsoft.com/office/powerpoint/2010/main" val="298808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4D652D5-83BA-4C49-8C9E-B283E5C2DC94}"/>
    </a:ext>
  </a:extLst>
</a:theme>
</file>

<file path=ppt/theme/theme2.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8D2D6F2B-54FA-C94B-8B40-C7D4069E8150}"/>
    </a:ext>
  </a:extLst>
</a:theme>
</file>

<file path=ppt/theme/theme3.xml><?xml version="1.0" encoding="utf-8"?>
<a:theme xmlns:a="http://schemas.openxmlformats.org/drawingml/2006/main" name="1_Astra Zeneca Template">
  <a:themeElements>
    <a:clrScheme name="Astra Zeneca">
      <a:dk1>
        <a:srgbClr val="000000"/>
      </a:dk1>
      <a:lt1>
        <a:srgbClr val="FFFFFF"/>
      </a:lt1>
      <a:dk2>
        <a:srgbClr val="3F4444"/>
      </a:dk2>
      <a:lt2>
        <a:srgbClr val="FFFFFF"/>
      </a:lt2>
      <a:accent1>
        <a:srgbClr val="830051"/>
      </a:accent1>
      <a:accent2>
        <a:srgbClr val="C4D600"/>
      </a:accent2>
      <a:accent3>
        <a:srgbClr val="003865"/>
      </a:accent3>
      <a:accent4>
        <a:srgbClr val="3F4444"/>
      </a:accent4>
      <a:accent5>
        <a:srgbClr val="68D2DF"/>
      </a:accent5>
      <a:accent6>
        <a:srgbClr val="D0006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Aft>
            <a:spcPts val="600"/>
          </a:spcAft>
          <a:defRPr sz="2400"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dirty="0" smtClean="0">
            <a:solidFill>
              <a:schemeClr val="tx2"/>
            </a:solidFill>
          </a:defRPr>
        </a:defPPr>
      </a:lstStyle>
    </a:txDef>
  </a:objectDefaults>
  <a:extraClrSchemeLst/>
  <a:custClrLst>
    <a:custClr name="Mulberry">
      <a:srgbClr val="830051"/>
    </a:custClr>
    <a:custClr name="Lime Green">
      <a:srgbClr val="C4D600"/>
    </a:custClr>
    <a:custClr name="Navy">
      <a:srgbClr val="003865"/>
    </a:custClr>
    <a:custClr name="Graphite">
      <a:srgbClr val="3F4444"/>
    </a:custClr>
    <a:custClr name="Light Blue">
      <a:srgbClr val="68D2DF"/>
    </a:custClr>
    <a:custClr name="Magenta">
      <a:srgbClr val="D0006F"/>
    </a:custClr>
    <a:custClr name="Purple">
      <a:srgbClr val="3C1053"/>
    </a:custClr>
    <a:custClr name="White">
      <a:srgbClr val="FFFFFF"/>
    </a:custClr>
    <a:custClr name="Gold">
      <a:srgbClr val="F0AB00"/>
    </a:custClr>
    <a:custClr name="Platinum">
      <a:srgbClr val="9DB0AC"/>
    </a:custClr>
  </a:custClrLst>
  <a:extLst>
    <a:ext uri="{05A4C25C-085E-4340-85A3-A5531E510DB2}">
      <thm15:themeFamily xmlns:thm15="http://schemas.microsoft.com/office/thememl/2012/main" name="AstraZeneca Template V6.7_without imagery" id="{BE00383C-F201-564E-98FF-4EB6C072B890}" vid="{DD02F1F2-3BCC-814C-B93E-BA008545645C}"/>
    </a:ext>
  </a:extLst>
</a:theme>
</file>

<file path=ppt/theme/theme4.xml><?xml version="1.0" encoding="utf-8"?>
<a:theme xmlns:a="http://schemas.openxmlformats.org/drawingml/2006/main" name="2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5.xml><?xml version="1.0" encoding="utf-8"?>
<a:theme xmlns:a="http://schemas.openxmlformats.org/drawingml/2006/main" name="1_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J0748_Lung Cancer Sci Exchange Forum_Presentation Master_V1_22May19.pptx" id="{37DF710E-C38E-4FE7-B9FF-89FDDC91B49C}" vid="{0F455264-2F46-4353-A0BF-A952DB98B8B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1ee89e71-04cd-405e-9ca3-99e020c1694d"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30972160AE3CB641AE8F55E519A998C8" ma:contentTypeVersion="11" ma:contentTypeDescription="Create a new document." ma:contentTypeScope="" ma:versionID="a90936dc200bfb250d24f6e04dd701ff">
  <xsd:schema xmlns:xsd="http://www.w3.org/2001/XMLSchema" xmlns:xs="http://www.w3.org/2001/XMLSchema" xmlns:p="http://schemas.microsoft.com/office/2006/metadata/properties" xmlns:ns3="44a56295-c29e-4898-8136-a54736c65b82" xmlns:ns4="f0e98916-34a7-4c39-89a5-94644604f83c" xmlns:ns5="81f68b40-9727-4240-8fa7-9c3342c045ad" targetNamespace="http://schemas.microsoft.com/office/2006/metadata/properties" ma:root="true" ma:fieldsID="d47a1e8e28faadacf663c5fe4f1249c2" ns3:_="" ns4:_="" ns5:_="">
    <xsd:import namespace="44a56295-c29e-4898-8136-a54736c65b82"/>
    <xsd:import namespace="f0e98916-34a7-4c39-89a5-94644604f83c"/>
    <xsd:import namespace="81f68b40-9727-4240-8fa7-9c3342c045ad"/>
    <xsd:element name="properties">
      <xsd:complexType>
        <xsd:sequence>
          <xsd:element name="documentManagement">
            <xsd:complexType>
              <xsd:all>
                <xsd:element ref="ns3:Descriptions" minOccurs="0"/>
                <xsd:element ref="ns3:Keyword" minOccurs="0"/>
                <xsd:element ref="ns4:SharingHintHash" minOccurs="0"/>
                <xsd:element ref="ns5:MediaServiceMetadata" minOccurs="0"/>
                <xsd:element ref="ns5:MediaServiceFastMetadata" minOccurs="0"/>
                <xsd:element ref="ns5:MediaServiceDateTaken" minOccurs="0"/>
                <xsd:element ref="ns5:MediaServiceAutoTags" minOccurs="0"/>
                <xsd:element ref="ns5:MediaServiceLocation" minOccurs="0"/>
                <xsd:element ref="ns4:SharedWithUsers" minOccurs="0"/>
                <xsd:element ref="ns4:SharedWithDetails" minOccurs="0"/>
                <xsd:element ref="ns5:MediaServiceOCR"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e98916-34a7-4c39-89a5-94644604f83c" elementFormDefault="qualified">
    <xsd:import namespace="http://schemas.microsoft.com/office/2006/documentManagement/types"/>
    <xsd:import namespace="http://schemas.microsoft.com/office/infopath/2007/PartnerControls"/>
    <xsd:element name="SharingHintHash" ma:index="10" nillable="true" ma:displayName="Sharing Hint Hash" ma:description="" ma:hidden="true" ma:internalName="SharingHintHash" ma:readOnly="true">
      <xsd:simpleType>
        <xsd:restriction base="dms:Text"/>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f68b40-9727-4240-8fa7-9c3342c045a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eyword xmlns="44a56295-c29e-4898-8136-a54736c65b82" xsi:nil="true"/>
    <Descriptions xmlns="44a56295-c29e-4898-8136-a54736c65b82"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1FDB3C-63C3-4878-AC5A-DB2F22236BF3}">
  <ds:schemaRefs>
    <ds:schemaRef ds:uri="Microsoft.SharePoint.Taxonomy.ContentTypeSync"/>
  </ds:schemaRefs>
</ds:datastoreItem>
</file>

<file path=customXml/itemProps2.xml><?xml version="1.0" encoding="utf-8"?>
<ds:datastoreItem xmlns:ds="http://schemas.openxmlformats.org/officeDocument/2006/customXml" ds:itemID="{7FD2574D-DA92-4B9F-8E59-CE17E6076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56295-c29e-4898-8136-a54736c65b82"/>
    <ds:schemaRef ds:uri="f0e98916-34a7-4c39-89a5-94644604f83c"/>
    <ds:schemaRef ds:uri="81f68b40-9727-4240-8fa7-9c3342c045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7E7C68-DCF2-4F3A-B548-290C22E45E35}">
  <ds:schemaRefs>
    <ds:schemaRef ds:uri="http://purl.org/dc/terms/"/>
    <ds:schemaRef ds:uri="81f68b40-9727-4240-8fa7-9c3342c045ad"/>
    <ds:schemaRef ds:uri="http://purl.org/dc/dcmitype/"/>
    <ds:schemaRef ds:uri="http://schemas.microsoft.com/office/infopath/2007/PartnerControls"/>
    <ds:schemaRef ds:uri="f0e98916-34a7-4c39-89a5-94644604f83c"/>
    <ds:schemaRef ds:uri="http://purl.org/dc/elements/1.1/"/>
    <ds:schemaRef ds:uri="http://schemas.microsoft.com/office/2006/documentManagement/types"/>
    <ds:schemaRef ds:uri="44a56295-c29e-4898-8136-a54736c65b82"/>
    <ds:schemaRef ds:uri="http://schemas.openxmlformats.org/package/2006/metadata/core-properti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BDEA1D33-741A-4C13-8700-3B9902158A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3002</TotalTime>
  <Words>397</Words>
  <Application>Microsoft Office PowerPoint</Application>
  <PresentationFormat>Widescreen</PresentationFormat>
  <Paragraphs>82</Paragraphs>
  <Slides>8</Slides>
  <Notes>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8</vt:i4>
      </vt:variant>
    </vt:vector>
  </HeadingPairs>
  <TitlesOfParts>
    <vt:vector size="17" baseType="lpstr">
      <vt:lpstr>Arial</vt:lpstr>
      <vt:lpstr>Calibri</vt:lpstr>
      <vt:lpstr>Calisto MT</vt:lpstr>
      <vt:lpstr>Courier New</vt:lpstr>
      <vt:lpstr>AZ Cover Slide Options</vt:lpstr>
      <vt:lpstr>AZ General Master Slide Options</vt:lpstr>
      <vt:lpstr>1_Astra Zeneca Template</vt:lpstr>
      <vt:lpstr>2_AZ General Master Slide Options</vt:lpstr>
      <vt:lpstr>1_AZ Cover Slide Options</vt:lpstr>
      <vt:lpstr>Industry Academia Collaborations</vt:lpstr>
      <vt:lpstr>PowerPoint Presentation</vt:lpstr>
      <vt:lpstr>Types of research a typical pharma company conducts</vt:lpstr>
      <vt:lpstr> Globally Sponsored Trials</vt:lpstr>
      <vt:lpstr>Externally Sponsored Research (or Investigator-Initiated Trials) (1)</vt:lpstr>
      <vt:lpstr>Externally Sponsored Research (or Investigator-Initiated Trials) (2)</vt:lpstr>
      <vt:lpstr>Real World Evidence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research AstraZeneca Canada conducts</dc:title>
  <dc:creator>Zarenda, Marc</dc:creator>
  <cp:lastModifiedBy>Yasmin Abdo</cp:lastModifiedBy>
  <cp:revision>15</cp:revision>
  <dcterms:created xsi:type="dcterms:W3CDTF">2019-05-01T02:54:08Z</dcterms:created>
  <dcterms:modified xsi:type="dcterms:W3CDTF">2024-08-19T13:39:27Z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0x01010030972160AE3CB641AE8F55E519A998C8</vt:lpwstr>
  </property>
</Properties>
</file>